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301" r:id="rId3"/>
    <p:sldId id="303" r:id="rId4"/>
    <p:sldId id="302" r:id="rId5"/>
    <p:sldId id="304" r:id="rId6"/>
    <p:sldId id="305" r:id="rId7"/>
    <p:sldId id="307" r:id="rId8"/>
    <p:sldId id="306" r:id="rId9"/>
    <p:sldId id="308" r:id="rId10"/>
    <p:sldId id="295" r:id="rId11"/>
  </p:sldIdLst>
  <p:sldSz cx="12192000" cy="6858000"/>
  <p:notesSz cx="6858000" cy="9144000"/>
  <p:embeddedFontLst>
    <p:embeddedFont>
      <p:font typeface="等线" panose="02010600030101010101" pitchFamily="2" charset="-122"/>
      <p:regular r:id="rId13"/>
      <p:bold r:id="rId14"/>
    </p:embeddedFont>
    <p:embeddedFont>
      <p:font typeface="等线 Light" panose="02010600030101010101" pitchFamily="2" charset="-122"/>
      <p:regular r:id="rId15"/>
    </p:embeddedFont>
    <p:embeddedFont>
      <p:font typeface="方正兰亭纤黑_GBK" panose="02000000000000000000"/>
      <p:regular r:id="rId16"/>
    </p:embeddedFont>
    <p:embeddedFont>
      <p:font typeface="方正中等线繁体"/>
      <p:regular r:id="rId16"/>
    </p:embeddedFont>
    <p:embeddedFont>
      <p:font typeface="微软雅黑" panose="020B0503020204020204" pitchFamily="34" charset="-122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63" userDrawn="1">
          <p15:clr>
            <a:srgbClr val="A4A3A4"/>
          </p15:clr>
        </p15:guide>
        <p15:guide id="2" pos="2661" userDrawn="1">
          <p15:clr>
            <a:srgbClr val="A4A3A4"/>
          </p15:clr>
        </p15:guide>
        <p15:guide id="3" pos="50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B8B8"/>
    <a:srgbClr val="44546A"/>
    <a:srgbClr val="1F2731"/>
    <a:srgbClr val="FC5874"/>
    <a:srgbClr val="FF8352"/>
    <a:srgbClr val="4CA8F5"/>
    <a:srgbClr val="3AD172"/>
    <a:srgbClr val="5DD1E8"/>
    <a:srgbClr val="3BD19C"/>
    <a:srgbClr val="3441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12" autoAdjust="0"/>
    <p:restoredTop sz="96272" autoAdjust="0"/>
  </p:normalViewPr>
  <p:slideViewPr>
    <p:cSldViewPr snapToGrid="0">
      <p:cViewPr varScale="1">
        <p:scale>
          <a:sx n="126" d="100"/>
          <a:sy n="126" d="100"/>
        </p:scale>
        <p:origin x="448" y="192"/>
      </p:cViewPr>
      <p:guideLst>
        <p:guide orient="horz" pos="2863"/>
        <p:guide pos="2661"/>
        <p:guide pos="502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22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NULL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9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06D10-BDD3-42A9-85D3-3C69D87DA7D1}" type="datetimeFigureOut">
              <a:rPr lang="zh-CN" altLang="en-US" smtClean="0"/>
              <a:t>2020/12/12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CC733-618A-463F-BB98-78CC57A92CF8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CC733-618A-463F-BB98-78CC57A92CF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412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CC733-618A-463F-BB98-78CC57A92CF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2635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CC733-618A-463F-BB98-78CC57A92CF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697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CC733-618A-463F-BB98-78CC57A92CF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20288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CC733-618A-463F-BB98-78CC57A92CF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161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CC733-618A-463F-BB98-78CC57A92CF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378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0CC733-618A-463F-BB98-78CC57A92CF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576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737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>
            <a:spLocks/>
          </p:cNvSpPr>
          <p:nvPr/>
        </p:nvSpPr>
        <p:spPr bwMode="auto">
          <a:xfrm rot="20982121">
            <a:off x="11624365" y="6405370"/>
            <a:ext cx="607219" cy="499657"/>
          </a:xfrm>
          <a:custGeom>
            <a:avLst/>
            <a:gdLst>
              <a:gd name="connsiteX0" fmla="*/ 535461 w 607219"/>
              <a:gd name="connsiteY0" fmla="*/ 0 h 499657"/>
              <a:gd name="connsiteX1" fmla="*/ 607219 w 607219"/>
              <a:gd name="connsiteY1" fmla="*/ 55763 h 499657"/>
              <a:gd name="connsiteX2" fmla="*/ 526566 w 607219"/>
              <a:gd name="connsiteY2" fmla="*/ 499657 h 499657"/>
              <a:gd name="connsiteX3" fmla="*/ 0 w 607219"/>
              <a:gd name="connsiteY3" fmla="*/ 403983 h 499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219" h="499657">
                <a:moveTo>
                  <a:pt x="535461" y="0"/>
                </a:moveTo>
                <a:lnTo>
                  <a:pt x="607219" y="55763"/>
                </a:lnTo>
                <a:lnTo>
                  <a:pt x="526566" y="499657"/>
                </a:lnTo>
                <a:lnTo>
                  <a:pt x="0" y="403983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-167145" y="-125356"/>
            <a:ext cx="896107" cy="1409609"/>
            <a:chOff x="-167145" y="-125356"/>
            <a:chExt cx="896107" cy="1409609"/>
          </a:xfrm>
        </p:grpSpPr>
        <p:sp>
          <p:nvSpPr>
            <p:cNvPr id="7" name="任意多边形 6"/>
            <p:cNvSpPr/>
            <p:nvPr userDrawn="1"/>
          </p:nvSpPr>
          <p:spPr>
            <a:xfrm rot="20192637" flipV="1">
              <a:off x="-43237" y="674264"/>
              <a:ext cx="443725" cy="609989"/>
            </a:xfrm>
            <a:custGeom>
              <a:avLst/>
              <a:gdLst>
                <a:gd name="connsiteX0" fmla="*/ 0 w 903191"/>
                <a:gd name="connsiteY0" fmla="*/ 605667 h 1241618"/>
                <a:gd name="connsiteX1" fmla="*/ 426460 w 903191"/>
                <a:gd name="connsiteY1" fmla="*/ 1241618 h 1241618"/>
                <a:gd name="connsiteX2" fmla="*/ 903191 w 903191"/>
                <a:gd name="connsiteY2" fmla="*/ 0 h 1241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3191" h="1241618">
                  <a:moveTo>
                    <a:pt x="0" y="605667"/>
                  </a:moveTo>
                  <a:lnTo>
                    <a:pt x="426460" y="1241618"/>
                  </a:lnTo>
                  <a:lnTo>
                    <a:pt x="903191" y="0"/>
                  </a:lnTo>
                  <a:close/>
                </a:path>
              </a:pathLst>
            </a:custGeom>
            <a:solidFill>
              <a:srgbClr val="FF835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8" name="任意多边形 7"/>
            <p:cNvSpPr/>
            <p:nvPr userDrawn="1"/>
          </p:nvSpPr>
          <p:spPr>
            <a:xfrm rot="3369287" flipV="1">
              <a:off x="518294" y="-111286"/>
              <a:ext cx="192180" cy="229156"/>
            </a:xfrm>
            <a:custGeom>
              <a:avLst/>
              <a:gdLst>
                <a:gd name="connsiteX0" fmla="*/ 0 w 192180"/>
                <a:gd name="connsiteY0" fmla="*/ 0 h 229156"/>
                <a:gd name="connsiteX1" fmla="*/ 153668 w 192180"/>
                <a:gd name="connsiteY1" fmla="*/ 229156 h 229156"/>
                <a:gd name="connsiteX2" fmla="*/ 192180 w 192180"/>
                <a:gd name="connsiteY2" fmla="*/ 128854 h 229156"/>
                <a:gd name="connsiteX3" fmla="*/ 0 w 192180"/>
                <a:gd name="connsiteY3" fmla="*/ 0 h 229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180" h="229156">
                  <a:moveTo>
                    <a:pt x="0" y="0"/>
                  </a:moveTo>
                  <a:lnTo>
                    <a:pt x="153668" y="229156"/>
                  </a:lnTo>
                  <a:lnTo>
                    <a:pt x="192180" y="1288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D1E8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9" name="任意多边形 8"/>
            <p:cNvSpPr/>
            <p:nvPr userDrawn="1"/>
          </p:nvSpPr>
          <p:spPr>
            <a:xfrm rot="3369287" flipV="1">
              <a:off x="257384" y="-77464"/>
              <a:ext cx="450727" cy="354943"/>
            </a:xfrm>
            <a:custGeom>
              <a:avLst/>
              <a:gdLst>
                <a:gd name="connsiteX0" fmla="*/ 0 w 450727"/>
                <a:gd name="connsiteY0" fmla="*/ 43766 h 354943"/>
                <a:gd name="connsiteX1" fmla="*/ 122263 w 450727"/>
                <a:gd name="connsiteY1" fmla="*/ 226089 h 354943"/>
                <a:gd name="connsiteX2" fmla="*/ 314443 w 450727"/>
                <a:gd name="connsiteY2" fmla="*/ 354943 h 354943"/>
                <a:gd name="connsiteX3" fmla="*/ 450727 w 450727"/>
                <a:gd name="connsiteY3" fmla="*/ 0 h 354943"/>
                <a:gd name="connsiteX4" fmla="*/ 0 w 450727"/>
                <a:gd name="connsiteY4" fmla="*/ 43766 h 35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27" h="354943">
                  <a:moveTo>
                    <a:pt x="0" y="43766"/>
                  </a:moveTo>
                  <a:lnTo>
                    <a:pt x="122263" y="226089"/>
                  </a:lnTo>
                  <a:lnTo>
                    <a:pt x="314443" y="354943"/>
                  </a:lnTo>
                  <a:lnTo>
                    <a:pt x="450727" y="0"/>
                  </a:lnTo>
                  <a:lnTo>
                    <a:pt x="0" y="43766"/>
                  </a:lnTo>
                  <a:close/>
                </a:path>
              </a:pathLst>
            </a:custGeom>
            <a:solidFill>
              <a:srgbClr val="CA5DE8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10" name="任意多边形 9"/>
            <p:cNvSpPr/>
            <p:nvPr userDrawn="1"/>
          </p:nvSpPr>
          <p:spPr>
            <a:xfrm rot="3369287" flipV="1">
              <a:off x="-285909" y="252268"/>
              <a:ext cx="659473" cy="337982"/>
            </a:xfrm>
            <a:custGeom>
              <a:avLst/>
              <a:gdLst>
                <a:gd name="connsiteX0" fmla="*/ 0 w 659473"/>
                <a:gd name="connsiteY0" fmla="*/ 308335 h 337982"/>
                <a:gd name="connsiteX1" fmla="*/ 608384 w 659473"/>
                <a:gd name="connsiteY1" fmla="*/ 337982 h 337982"/>
                <a:gd name="connsiteX2" fmla="*/ 659473 w 659473"/>
                <a:gd name="connsiteY2" fmla="*/ 204924 h 337982"/>
                <a:gd name="connsiteX3" fmla="*/ 459800 w 659473"/>
                <a:gd name="connsiteY3" fmla="*/ 0 h 337982"/>
                <a:gd name="connsiteX4" fmla="*/ 0 w 659473"/>
                <a:gd name="connsiteY4" fmla="*/ 308335 h 33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473" h="337982">
                  <a:moveTo>
                    <a:pt x="0" y="308335"/>
                  </a:moveTo>
                  <a:lnTo>
                    <a:pt x="608384" y="337982"/>
                  </a:lnTo>
                  <a:lnTo>
                    <a:pt x="659473" y="204924"/>
                  </a:lnTo>
                  <a:lnTo>
                    <a:pt x="459800" y="0"/>
                  </a:lnTo>
                  <a:lnTo>
                    <a:pt x="0" y="308335"/>
                  </a:lnTo>
                  <a:close/>
                </a:path>
              </a:pathLst>
            </a:custGeom>
            <a:solidFill>
              <a:srgbClr val="3BD19C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11" name="任意多边形 10"/>
            <p:cNvSpPr/>
            <p:nvPr userDrawn="1"/>
          </p:nvSpPr>
          <p:spPr>
            <a:xfrm rot="3369287" flipV="1">
              <a:off x="-99898" y="83472"/>
              <a:ext cx="676896" cy="270416"/>
            </a:xfrm>
            <a:custGeom>
              <a:avLst/>
              <a:gdLst>
                <a:gd name="connsiteX0" fmla="*/ 0 w 676896"/>
                <a:gd name="connsiteY0" fmla="*/ 45943 h 270416"/>
                <a:gd name="connsiteX1" fmla="*/ 150528 w 676896"/>
                <a:gd name="connsiteY1" fmla="*/ 270416 h 270416"/>
                <a:gd name="connsiteX2" fmla="*/ 601255 w 676896"/>
                <a:gd name="connsiteY2" fmla="*/ 226650 h 270416"/>
                <a:gd name="connsiteX3" fmla="*/ 676896 w 676896"/>
                <a:gd name="connsiteY3" fmla="*/ 29647 h 270416"/>
                <a:gd name="connsiteX4" fmla="*/ 68512 w 676896"/>
                <a:gd name="connsiteY4" fmla="*/ 0 h 270416"/>
                <a:gd name="connsiteX5" fmla="*/ 0 w 676896"/>
                <a:gd name="connsiteY5" fmla="*/ 45943 h 270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6896" h="270416">
                  <a:moveTo>
                    <a:pt x="0" y="45943"/>
                  </a:moveTo>
                  <a:lnTo>
                    <a:pt x="150528" y="270416"/>
                  </a:lnTo>
                  <a:lnTo>
                    <a:pt x="601255" y="226650"/>
                  </a:lnTo>
                  <a:lnTo>
                    <a:pt x="676896" y="29647"/>
                  </a:lnTo>
                  <a:lnTo>
                    <a:pt x="68512" y="0"/>
                  </a:lnTo>
                  <a:lnTo>
                    <a:pt x="0" y="45943"/>
                  </a:lnTo>
                  <a:close/>
                </a:path>
              </a:pathLst>
            </a:custGeom>
            <a:solidFill>
              <a:srgbClr val="FC587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12" name="任意多边形 11"/>
            <p:cNvSpPr/>
            <p:nvPr userDrawn="1"/>
          </p:nvSpPr>
          <p:spPr>
            <a:xfrm rot="3369287" flipV="1">
              <a:off x="-126428" y="563862"/>
              <a:ext cx="374879" cy="456313"/>
            </a:xfrm>
            <a:custGeom>
              <a:avLst/>
              <a:gdLst>
                <a:gd name="connsiteX0" fmla="*/ 0 w 374879"/>
                <a:gd name="connsiteY0" fmla="*/ 251389 h 456313"/>
                <a:gd name="connsiteX1" fmla="*/ 199673 w 374879"/>
                <a:gd name="connsiteY1" fmla="*/ 456313 h 456313"/>
                <a:gd name="connsiteX2" fmla="*/ 374879 w 374879"/>
                <a:gd name="connsiteY2" fmla="*/ 0 h 456313"/>
                <a:gd name="connsiteX3" fmla="*/ 0 w 374879"/>
                <a:gd name="connsiteY3" fmla="*/ 251389 h 45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79" h="456313">
                  <a:moveTo>
                    <a:pt x="0" y="251389"/>
                  </a:moveTo>
                  <a:lnTo>
                    <a:pt x="199673" y="456313"/>
                  </a:lnTo>
                  <a:lnTo>
                    <a:pt x="374879" y="0"/>
                  </a:lnTo>
                  <a:lnTo>
                    <a:pt x="0" y="251389"/>
                  </a:lnTo>
                  <a:close/>
                </a:path>
              </a:pathLst>
            </a:custGeom>
            <a:solidFill>
              <a:srgbClr val="42B0F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625774" y="399870"/>
            <a:ext cx="5048177" cy="58477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2400">
                <a:gradFill>
                  <a:gsLst>
                    <a:gs pos="0">
                      <a:srgbClr val="32D8C2"/>
                    </a:gs>
                    <a:gs pos="100000">
                      <a:srgbClr val="52AFFD"/>
                    </a:gs>
                  </a:gsLst>
                  <a:lin ang="5400000" scaled="1"/>
                </a:gradFill>
                <a:latin typeface="方正中等线繁体" panose="03000509000000000000" pitchFamily="65" charset="-122"/>
                <a:ea typeface="方正中等线繁体" panose="03000509000000000000" pitchFamily="65" charset="-122"/>
              </a:defRPr>
            </a:lvl1pPr>
          </a:lstStyle>
          <a:p>
            <a:r>
              <a:rPr lang="en-US" altLang="zh-CN" sz="3200" dirty="0">
                <a:solidFill>
                  <a:srgbClr val="231815"/>
                </a:solidFill>
              </a:rPr>
              <a:t>BUSINSS INFOGRAPHICS</a:t>
            </a:r>
            <a:endParaRPr lang="zh-CN" altLang="en-US" sz="3200" dirty="0">
              <a:solidFill>
                <a:srgbClr val="231815"/>
              </a:solidFill>
            </a:endParaRPr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752285" y="309746"/>
            <a:ext cx="4795155" cy="765022"/>
            <a:chOff x="693323" y="309746"/>
            <a:chExt cx="4795155" cy="765022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693323" y="1074768"/>
              <a:ext cx="479515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693323" y="309746"/>
              <a:ext cx="479515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任意多边形 30"/>
          <p:cNvSpPr>
            <a:spLocks/>
          </p:cNvSpPr>
          <p:nvPr userDrawn="1"/>
        </p:nvSpPr>
        <p:spPr bwMode="auto">
          <a:xfrm rot="20982121">
            <a:off x="11139970" y="6613921"/>
            <a:ext cx="430546" cy="263289"/>
          </a:xfrm>
          <a:custGeom>
            <a:avLst/>
            <a:gdLst>
              <a:gd name="connsiteX0" fmla="*/ 224673 w 430546"/>
              <a:gd name="connsiteY0" fmla="*/ 0 h 263289"/>
              <a:gd name="connsiteX1" fmla="*/ 430546 w 430546"/>
              <a:gd name="connsiteY1" fmla="*/ 159806 h 263289"/>
              <a:gd name="connsiteX2" fmla="*/ 293265 w 430546"/>
              <a:gd name="connsiteY2" fmla="*/ 263289 h 263289"/>
              <a:gd name="connsiteX3" fmla="*/ 67042 w 430546"/>
              <a:gd name="connsiteY3" fmla="*/ 222185 h 263289"/>
              <a:gd name="connsiteX4" fmla="*/ 0 w 430546"/>
              <a:gd name="connsiteY4" fmla="*/ 170105 h 263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546" h="263289">
                <a:moveTo>
                  <a:pt x="224673" y="0"/>
                </a:moveTo>
                <a:lnTo>
                  <a:pt x="430546" y="159806"/>
                </a:lnTo>
                <a:lnTo>
                  <a:pt x="293265" y="263289"/>
                </a:lnTo>
                <a:lnTo>
                  <a:pt x="67042" y="222185"/>
                </a:lnTo>
                <a:lnTo>
                  <a:pt x="0" y="170105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30" name="任意多边形 29"/>
          <p:cNvSpPr>
            <a:spLocks/>
          </p:cNvSpPr>
          <p:nvPr userDrawn="1"/>
        </p:nvSpPr>
        <p:spPr bwMode="auto">
          <a:xfrm rot="20982121">
            <a:off x="11112143" y="6819289"/>
            <a:ext cx="109671" cy="52080"/>
          </a:xfrm>
          <a:custGeom>
            <a:avLst/>
            <a:gdLst>
              <a:gd name="connsiteX0" fmla="*/ 42630 w 109671"/>
              <a:gd name="connsiteY0" fmla="*/ 0 h 52080"/>
              <a:gd name="connsiteX1" fmla="*/ 109671 w 109671"/>
              <a:gd name="connsiteY1" fmla="*/ 52080 h 52080"/>
              <a:gd name="connsiteX2" fmla="*/ 0 w 109671"/>
              <a:gd name="connsiteY2" fmla="*/ 32153 h 5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671" h="52080">
                <a:moveTo>
                  <a:pt x="42630" y="0"/>
                </a:moveTo>
                <a:lnTo>
                  <a:pt x="109671" y="52080"/>
                </a:lnTo>
                <a:lnTo>
                  <a:pt x="0" y="32153"/>
                </a:lnTo>
                <a:close/>
              </a:path>
            </a:pathLst>
          </a:custGeom>
          <a:solidFill>
            <a:srgbClr val="F8960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21" name="Freeform 12"/>
          <p:cNvSpPr>
            <a:spLocks/>
          </p:cNvSpPr>
          <p:nvPr userDrawn="1"/>
        </p:nvSpPr>
        <p:spPr bwMode="auto">
          <a:xfrm rot="20982121">
            <a:off x="11567407" y="6553649"/>
            <a:ext cx="383318" cy="276287"/>
          </a:xfrm>
          <a:custGeom>
            <a:avLst/>
            <a:gdLst>
              <a:gd name="T0" fmla="*/ 425 w 836"/>
              <a:gd name="T1" fmla="*/ 0 h 778"/>
              <a:gd name="T2" fmla="*/ 0 w 836"/>
              <a:gd name="T3" fmla="*/ 414 h 778"/>
              <a:gd name="T4" fmla="*/ 361 w 836"/>
              <a:gd name="T5" fmla="*/ 778 h 778"/>
              <a:gd name="T6" fmla="*/ 460 w 836"/>
              <a:gd name="T7" fmla="*/ 778 h 778"/>
              <a:gd name="T8" fmla="*/ 836 w 836"/>
              <a:gd name="T9" fmla="*/ 413 h 778"/>
              <a:gd name="T10" fmla="*/ 425 w 836"/>
              <a:gd name="T11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6" h="778">
                <a:moveTo>
                  <a:pt x="425" y="0"/>
                </a:moveTo>
                <a:lnTo>
                  <a:pt x="0" y="414"/>
                </a:lnTo>
                <a:lnTo>
                  <a:pt x="361" y="778"/>
                </a:lnTo>
                <a:lnTo>
                  <a:pt x="460" y="778"/>
                </a:lnTo>
                <a:lnTo>
                  <a:pt x="836" y="413"/>
                </a:lnTo>
                <a:lnTo>
                  <a:pt x="425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任意多边形 32"/>
          <p:cNvSpPr>
            <a:spLocks/>
          </p:cNvSpPr>
          <p:nvPr userDrawn="1"/>
        </p:nvSpPr>
        <p:spPr bwMode="auto">
          <a:xfrm rot="20982121">
            <a:off x="11446131" y="6731223"/>
            <a:ext cx="302803" cy="129265"/>
          </a:xfrm>
          <a:custGeom>
            <a:avLst/>
            <a:gdLst>
              <a:gd name="connsiteX0" fmla="*/ 137279 w 302803"/>
              <a:gd name="connsiteY0" fmla="*/ 0 h 129265"/>
              <a:gd name="connsiteX1" fmla="*/ 302803 w 302803"/>
              <a:gd name="connsiteY1" fmla="*/ 129265 h 129265"/>
              <a:gd name="connsiteX2" fmla="*/ 141904 w 302803"/>
              <a:gd name="connsiteY2" fmla="*/ 129265 h 129265"/>
              <a:gd name="connsiteX3" fmla="*/ 0 w 302803"/>
              <a:gd name="connsiteY3" fmla="*/ 103482 h 12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803" h="129265">
                <a:moveTo>
                  <a:pt x="137279" y="0"/>
                </a:moveTo>
                <a:lnTo>
                  <a:pt x="302803" y="129265"/>
                </a:lnTo>
                <a:lnTo>
                  <a:pt x="141904" y="129265"/>
                </a:lnTo>
                <a:lnTo>
                  <a:pt x="0" y="103482"/>
                </a:lnTo>
                <a:close/>
              </a:path>
            </a:pathLst>
          </a:custGeom>
          <a:solidFill>
            <a:srgbClr val="CFE21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88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10000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6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145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456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66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66" tmFilter="0, 0; 0.125,0.2665; 0.25,0.4; 0.375,0.465; 0.5,0.5;  0.625,0.535; 0.75,0.6; 0.875,0.7335; 1,1">
                                              <p:stCondLst>
                                                <p:cond delay="166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83" tmFilter="0, 0; 0.125,0.2665; 0.25,0.4; 0.375,0.465; 0.5,0.5;  0.625,0.535; 0.75,0.6; 0.875,0.7335; 1,1">
                                              <p:stCondLst>
                                                <p:cond delay="331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41" tmFilter="0, 0; 0.125,0.2665; 0.25,0.4; 0.375,0.465; 0.5,0.5;  0.625,0.535; 0.75,0.6; 0.875,0.7335; 1,1">
                                              <p:stCondLst>
                                                <p:cond delay="414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37" dur="7">
                                              <p:stCondLst>
                                                <p:cond delay="162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38" dur="41" decel="50000">
                                              <p:stCondLst>
                                                <p:cond delay="16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39" dur="7">
                                              <p:stCondLst>
                                                <p:cond delay="328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40" dur="41" decel="50000">
                                              <p:stCondLst>
                                                <p:cond delay="335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1" dur="7">
                                              <p:stCondLst>
                                                <p:cond delay="41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42" dur="41" decel="50000">
                                              <p:stCondLst>
                                                <p:cond delay="417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3" dur="7">
                                              <p:stCondLst>
                                                <p:cond delay="452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44" dur="41" decel="50000">
                                              <p:stCondLst>
                                                <p:cond delay="45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 animBg="1"/>
          <p:bldP spid="14" grpId="0"/>
          <p:bldP spid="31" grpId="0" animBg="1"/>
          <p:bldP spid="30" grpId="0" animBg="1"/>
          <p:bldP spid="21" grpId="0" animBg="1"/>
          <p:bldP spid="3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1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6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145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456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66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66" tmFilter="0, 0; 0.125,0.2665; 0.25,0.4; 0.375,0.465; 0.5,0.5;  0.625,0.535; 0.75,0.6; 0.875,0.7335; 1,1">
                                              <p:stCondLst>
                                                <p:cond delay="166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83" tmFilter="0, 0; 0.125,0.2665; 0.25,0.4; 0.375,0.465; 0.5,0.5;  0.625,0.535; 0.75,0.6; 0.875,0.7335; 1,1">
                                              <p:stCondLst>
                                                <p:cond delay="331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41" tmFilter="0, 0; 0.125,0.2665; 0.25,0.4; 0.375,0.465; 0.5,0.5;  0.625,0.535; 0.75,0.6; 0.875,0.7335; 1,1">
                                              <p:stCondLst>
                                                <p:cond delay="414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37" dur="7">
                                              <p:stCondLst>
                                                <p:cond delay="162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38" dur="41" decel="50000">
                                              <p:stCondLst>
                                                <p:cond delay="16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39" dur="7">
                                              <p:stCondLst>
                                                <p:cond delay="328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40" dur="41" decel="50000">
                                              <p:stCondLst>
                                                <p:cond delay="335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1" dur="7">
                                              <p:stCondLst>
                                                <p:cond delay="41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42" dur="41" decel="50000">
                                              <p:stCondLst>
                                                <p:cond delay="417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3" dur="7">
                                              <p:stCondLst>
                                                <p:cond delay="452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44" dur="41" decel="50000">
                                              <p:stCondLst>
                                                <p:cond delay="45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 animBg="1"/>
          <p:bldP spid="14" grpId="0"/>
          <p:bldP spid="31" grpId="0" animBg="1"/>
          <p:bldP spid="30" grpId="0" animBg="1"/>
          <p:bldP spid="21" grpId="0" animBg="1"/>
          <p:bldP spid="33" grpId="0" animBg="1"/>
        </p:bldLst>
      </p:timing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6079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C8190-D8C3-43B4-91B2-E424C621C4C3}" type="datetimeFigureOut">
              <a:rPr lang="zh-CN" altLang="en-US" smtClean="0"/>
              <a:pPr/>
              <a:t>2020/12/12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7EA9E-C000-4903-949F-4112F02870A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0974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62D1E3C-E9B5-F74B-908E-C079F3BDE3DB}"/>
              </a:ext>
            </a:extLst>
          </p:cNvPr>
          <p:cNvSpPr/>
          <p:nvPr/>
        </p:nvSpPr>
        <p:spPr>
          <a:xfrm>
            <a:off x="-44628" y="-193964"/>
            <a:ext cx="12236628" cy="70519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1810275" y="5762157"/>
            <a:ext cx="2409610" cy="1095843"/>
          </a:xfrm>
          <a:custGeom>
            <a:avLst/>
            <a:gdLst>
              <a:gd name="T0" fmla="*/ 1070 w 2185"/>
              <a:gd name="T1" fmla="*/ 0 h 1283"/>
              <a:gd name="T2" fmla="*/ 0 w 2185"/>
              <a:gd name="T3" fmla="*/ 1044 h 1283"/>
              <a:gd name="T4" fmla="*/ 238 w 2185"/>
              <a:gd name="T5" fmla="*/ 1283 h 1283"/>
              <a:gd name="T6" fmla="*/ 2015 w 2185"/>
              <a:gd name="T7" fmla="*/ 1283 h 1283"/>
              <a:gd name="T8" fmla="*/ 2185 w 2185"/>
              <a:gd name="T9" fmla="*/ 1119 h 1283"/>
              <a:gd name="T10" fmla="*/ 1070 w 2185"/>
              <a:gd name="T11" fmla="*/ 0 h 1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85" h="1283">
                <a:moveTo>
                  <a:pt x="1070" y="0"/>
                </a:moveTo>
                <a:lnTo>
                  <a:pt x="0" y="1044"/>
                </a:lnTo>
                <a:lnTo>
                  <a:pt x="238" y="1283"/>
                </a:lnTo>
                <a:lnTo>
                  <a:pt x="2015" y="1283"/>
                </a:lnTo>
                <a:lnTo>
                  <a:pt x="2185" y="1119"/>
                </a:lnTo>
                <a:lnTo>
                  <a:pt x="1070" y="0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219885" y="5873194"/>
            <a:ext cx="2015911" cy="984806"/>
          </a:xfrm>
          <a:custGeom>
            <a:avLst/>
            <a:gdLst>
              <a:gd name="T0" fmla="*/ 1014 w 1828"/>
              <a:gd name="T1" fmla="*/ 0 h 1153"/>
              <a:gd name="T2" fmla="*/ 0 w 1828"/>
              <a:gd name="T3" fmla="*/ 989 h 1153"/>
              <a:gd name="T4" fmla="*/ 163 w 1828"/>
              <a:gd name="T5" fmla="*/ 1153 h 1153"/>
              <a:gd name="T6" fmla="*/ 1484 w 1828"/>
              <a:gd name="T7" fmla="*/ 1153 h 1153"/>
              <a:gd name="T8" fmla="*/ 1828 w 1828"/>
              <a:gd name="T9" fmla="*/ 818 h 1153"/>
              <a:gd name="T10" fmla="*/ 1014 w 1828"/>
              <a:gd name="T11" fmla="*/ 0 h 1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28" h="1153">
                <a:moveTo>
                  <a:pt x="1014" y="0"/>
                </a:moveTo>
                <a:lnTo>
                  <a:pt x="0" y="989"/>
                </a:lnTo>
                <a:lnTo>
                  <a:pt x="163" y="1153"/>
                </a:lnTo>
                <a:lnTo>
                  <a:pt x="1484" y="1153"/>
                </a:lnTo>
                <a:lnTo>
                  <a:pt x="1828" y="818"/>
                </a:lnTo>
                <a:lnTo>
                  <a:pt x="1014" y="0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4032410" y="6717923"/>
            <a:ext cx="367231" cy="140076"/>
          </a:xfrm>
          <a:custGeom>
            <a:avLst/>
            <a:gdLst>
              <a:gd name="T0" fmla="*/ 0 w 333"/>
              <a:gd name="T1" fmla="*/ 164 h 164"/>
              <a:gd name="T2" fmla="*/ 333 w 333"/>
              <a:gd name="T3" fmla="*/ 164 h 164"/>
              <a:gd name="T4" fmla="*/ 170 w 333"/>
              <a:gd name="T5" fmla="*/ 0 h 164"/>
              <a:gd name="T6" fmla="*/ 0 w 333"/>
              <a:gd name="T7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3" h="164">
                <a:moveTo>
                  <a:pt x="0" y="164"/>
                </a:moveTo>
                <a:lnTo>
                  <a:pt x="333" y="164"/>
                </a:lnTo>
                <a:lnTo>
                  <a:pt x="170" y="0"/>
                </a:lnTo>
                <a:lnTo>
                  <a:pt x="0" y="164"/>
                </a:lnTo>
                <a:close/>
              </a:path>
            </a:pathLst>
          </a:custGeom>
          <a:solidFill>
            <a:srgbClr val="F928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-44628" y="6047435"/>
            <a:ext cx="1854903" cy="810565"/>
          </a:xfrm>
          <a:custGeom>
            <a:avLst/>
            <a:gdLst>
              <a:gd name="T0" fmla="*/ 975 w 1682"/>
              <a:gd name="T1" fmla="*/ 0 h 949"/>
              <a:gd name="T2" fmla="*/ 0 w 1682"/>
              <a:gd name="T3" fmla="*/ 949 h 949"/>
              <a:gd name="T4" fmla="*/ 1435 w 1682"/>
              <a:gd name="T5" fmla="*/ 949 h 949"/>
              <a:gd name="T6" fmla="*/ 1682 w 1682"/>
              <a:gd name="T7" fmla="*/ 710 h 949"/>
              <a:gd name="T8" fmla="*/ 975 w 1682"/>
              <a:gd name="T9" fmla="*/ 0 h 9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2" h="949">
                <a:moveTo>
                  <a:pt x="975" y="0"/>
                </a:moveTo>
                <a:lnTo>
                  <a:pt x="0" y="949"/>
                </a:lnTo>
                <a:lnTo>
                  <a:pt x="1435" y="949"/>
                </a:lnTo>
                <a:lnTo>
                  <a:pt x="1682" y="710"/>
                </a:lnTo>
                <a:lnTo>
                  <a:pt x="975" y="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1537885" y="6653864"/>
            <a:ext cx="534856" cy="204136"/>
          </a:xfrm>
          <a:custGeom>
            <a:avLst/>
            <a:gdLst>
              <a:gd name="T0" fmla="*/ 0 w 485"/>
              <a:gd name="T1" fmla="*/ 239 h 239"/>
              <a:gd name="T2" fmla="*/ 485 w 485"/>
              <a:gd name="T3" fmla="*/ 239 h 239"/>
              <a:gd name="T4" fmla="*/ 247 w 485"/>
              <a:gd name="T5" fmla="*/ 0 h 239"/>
              <a:gd name="T6" fmla="*/ 0 w 485"/>
              <a:gd name="T7" fmla="*/ 239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5" h="239">
                <a:moveTo>
                  <a:pt x="0" y="239"/>
                </a:moveTo>
                <a:lnTo>
                  <a:pt x="485" y="239"/>
                </a:lnTo>
                <a:lnTo>
                  <a:pt x="247" y="0"/>
                </a:lnTo>
                <a:lnTo>
                  <a:pt x="0" y="239"/>
                </a:lnTo>
                <a:close/>
              </a:path>
            </a:pathLst>
          </a:custGeom>
          <a:solidFill>
            <a:srgbClr val="E116B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6235796" y="6162742"/>
            <a:ext cx="1035526" cy="695258"/>
          </a:xfrm>
          <a:custGeom>
            <a:avLst/>
            <a:gdLst>
              <a:gd name="T0" fmla="*/ 490 w 939"/>
              <a:gd name="T1" fmla="*/ 0 h 814"/>
              <a:gd name="T2" fmla="*/ 0 w 939"/>
              <a:gd name="T3" fmla="*/ 479 h 814"/>
              <a:gd name="T4" fmla="*/ 334 w 939"/>
              <a:gd name="T5" fmla="*/ 814 h 814"/>
              <a:gd name="T6" fmla="*/ 565 w 939"/>
              <a:gd name="T7" fmla="*/ 814 h 814"/>
              <a:gd name="T8" fmla="*/ 939 w 939"/>
              <a:gd name="T9" fmla="*/ 450 h 814"/>
              <a:gd name="T10" fmla="*/ 490 w 939"/>
              <a:gd name="T11" fmla="*/ 0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9" h="814">
                <a:moveTo>
                  <a:pt x="490" y="0"/>
                </a:moveTo>
                <a:lnTo>
                  <a:pt x="0" y="479"/>
                </a:lnTo>
                <a:lnTo>
                  <a:pt x="334" y="814"/>
                </a:lnTo>
                <a:lnTo>
                  <a:pt x="565" y="814"/>
                </a:lnTo>
                <a:lnTo>
                  <a:pt x="939" y="450"/>
                </a:lnTo>
                <a:lnTo>
                  <a:pt x="490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856434" y="6571868"/>
            <a:ext cx="747696" cy="286132"/>
          </a:xfrm>
          <a:custGeom>
            <a:avLst/>
            <a:gdLst>
              <a:gd name="T0" fmla="*/ 0 w 678"/>
              <a:gd name="T1" fmla="*/ 335 h 335"/>
              <a:gd name="T2" fmla="*/ 678 w 678"/>
              <a:gd name="T3" fmla="*/ 335 h 335"/>
              <a:gd name="T4" fmla="*/ 344 w 678"/>
              <a:gd name="T5" fmla="*/ 0 h 335"/>
              <a:gd name="T6" fmla="*/ 0 w 678"/>
              <a:gd name="T7" fmla="*/ 33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8" h="335">
                <a:moveTo>
                  <a:pt x="0" y="335"/>
                </a:moveTo>
                <a:lnTo>
                  <a:pt x="678" y="335"/>
                </a:lnTo>
                <a:lnTo>
                  <a:pt x="344" y="0"/>
                </a:lnTo>
                <a:lnTo>
                  <a:pt x="0" y="335"/>
                </a:lnTo>
                <a:close/>
              </a:path>
            </a:pathLst>
          </a:custGeom>
          <a:solidFill>
            <a:srgbClr val="F8960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7271322" y="6193490"/>
            <a:ext cx="921938" cy="664509"/>
          </a:xfrm>
          <a:custGeom>
            <a:avLst/>
            <a:gdLst>
              <a:gd name="T0" fmla="*/ 425 w 836"/>
              <a:gd name="T1" fmla="*/ 0 h 778"/>
              <a:gd name="T2" fmla="*/ 0 w 836"/>
              <a:gd name="T3" fmla="*/ 414 h 778"/>
              <a:gd name="T4" fmla="*/ 361 w 836"/>
              <a:gd name="T5" fmla="*/ 778 h 778"/>
              <a:gd name="T6" fmla="*/ 460 w 836"/>
              <a:gd name="T7" fmla="*/ 778 h 778"/>
              <a:gd name="T8" fmla="*/ 836 w 836"/>
              <a:gd name="T9" fmla="*/ 413 h 778"/>
              <a:gd name="T10" fmla="*/ 425 w 836"/>
              <a:gd name="T11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6" h="778">
                <a:moveTo>
                  <a:pt x="425" y="0"/>
                </a:moveTo>
                <a:lnTo>
                  <a:pt x="0" y="414"/>
                </a:lnTo>
                <a:lnTo>
                  <a:pt x="361" y="778"/>
                </a:lnTo>
                <a:lnTo>
                  <a:pt x="460" y="778"/>
                </a:lnTo>
                <a:lnTo>
                  <a:pt x="836" y="413"/>
                </a:lnTo>
                <a:lnTo>
                  <a:pt x="425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3"/>
          <p:cNvSpPr>
            <a:spLocks/>
          </p:cNvSpPr>
          <p:nvPr/>
        </p:nvSpPr>
        <p:spPr bwMode="auto">
          <a:xfrm>
            <a:off x="6858877" y="6547098"/>
            <a:ext cx="810555" cy="310901"/>
          </a:xfrm>
          <a:custGeom>
            <a:avLst/>
            <a:gdLst>
              <a:gd name="T0" fmla="*/ 0 w 735"/>
              <a:gd name="T1" fmla="*/ 364 h 364"/>
              <a:gd name="T2" fmla="*/ 735 w 735"/>
              <a:gd name="T3" fmla="*/ 364 h 364"/>
              <a:gd name="T4" fmla="*/ 374 w 735"/>
              <a:gd name="T5" fmla="*/ 0 h 364"/>
              <a:gd name="T6" fmla="*/ 0 w 735"/>
              <a:gd name="T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35" h="364">
                <a:moveTo>
                  <a:pt x="0" y="364"/>
                </a:moveTo>
                <a:lnTo>
                  <a:pt x="735" y="364"/>
                </a:lnTo>
                <a:lnTo>
                  <a:pt x="374" y="0"/>
                </a:lnTo>
                <a:lnTo>
                  <a:pt x="0" y="364"/>
                </a:lnTo>
                <a:close/>
              </a:path>
            </a:pathLst>
          </a:custGeom>
          <a:solidFill>
            <a:srgbClr val="CFE21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4"/>
          <p:cNvSpPr>
            <a:spLocks/>
          </p:cNvSpPr>
          <p:nvPr/>
        </p:nvSpPr>
        <p:spPr bwMode="auto">
          <a:xfrm>
            <a:off x="10959073" y="6193490"/>
            <a:ext cx="1232926" cy="664509"/>
          </a:xfrm>
          <a:custGeom>
            <a:avLst/>
            <a:gdLst>
              <a:gd name="T0" fmla="*/ 342 w 1118"/>
              <a:gd name="T1" fmla="*/ 0 h 778"/>
              <a:gd name="T2" fmla="*/ 0 w 1118"/>
              <a:gd name="T3" fmla="*/ 333 h 778"/>
              <a:gd name="T4" fmla="*/ 442 w 1118"/>
              <a:gd name="T5" fmla="*/ 778 h 778"/>
              <a:gd name="T6" fmla="*/ 1118 w 1118"/>
              <a:gd name="T7" fmla="*/ 778 h 778"/>
              <a:gd name="T8" fmla="*/ 342 w 1118"/>
              <a:gd name="T9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8" h="778">
                <a:moveTo>
                  <a:pt x="342" y="0"/>
                </a:moveTo>
                <a:lnTo>
                  <a:pt x="0" y="333"/>
                </a:lnTo>
                <a:lnTo>
                  <a:pt x="442" y="778"/>
                </a:lnTo>
                <a:lnTo>
                  <a:pt x="1118" y="778"/>
                </a:lnTo>
                <a:lnTo>
                  <a:pt x="34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5"/>
          <p:cNvSpPr>
            <a:spLocks/>
          </p:cNvSpPr>
          <p:nvPr/>
        </p:nvSpPr>
        <p:spPr bwMode="auto">
          <a:xfrm>
            <a:off x="8193260" y="5453818"/>
            <a:ext cx="2765813" cy="1404181"/>
          </a:xfrm>
          <a:custGeom>
            <a:avLst/>
            <a:gdLst>
              <a:gd name="T0" fmla="*/ 1313 w 2508"/>
              <a:gd name="T1" fmla="*/ 0 h 1644"/>
              <a:gd name="T2" fmla="*/ 0 w 2508"/>
              <a:gd name="T3" fmla="*/ 1279 h 1644"/>
              <a:gd name="T4" fmla="*/ 365 w 2508"/>
              <a:gd name="T5" fmla="*/ 1644 h 1644"/>
              <a:gd name="T6" fmla="*/ 2052 w 2508"/>
              <a:gd name="T7" fmla="*/ 1644 h 1644"/>
              <a:gd name="T8" fmla="*/ 2508 w 2508"/>
              <a:gd name="T9" fmla="*/ 1199 h 1644"/>
              <a:gd name="T10" fmla="*/ 1313 w 2508"/>
              <a:gd name="T11" fmla="*/ 0 h 1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08" h="1644">
                <a:moveTo>
                  <a:pt x="1313" y="0"/>
                </a:moveTo>
                <a:lnTo>
                  <a:pt x="0" y="1279"/>
                </a:lnTo>
                <a:lnTo>
                  <a:pt x="365" y="1644"/>
                </a:lnTo>
                <a:lnTo>
                  <a:pt x="2052" y="1644"/>
                </a:lnTo>
                <a:lnTo>
                  <a:pt x="2508" y="1199"/>
                </a:lnTo>
                <a:lnTo>
                  <a:pt x="13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6"/>
          <p:cNvSpPr>
            <a:spLocks/>
          </p:cNvSpPr>
          <p:nvPr/>
        </p:nvSpPr>
        <p:spPr bwMode="auto">
          <a:xfrm>
            <a:off x="7778609" y="6546244"/>
            <a:ext cx="817172" cy="311756"/>
          </a:xfrm>
          <a:custGeom>
            <a:avLst/>
            <a:gdLst>
              <a:gd name="T0" fmla="*/ 0 w 741"/>
              <a:gd name="T1" fmla="*/ 365 h 365"/>
              <a:gd name="T2" fmla="*/ 741 w 741"/>
              <a:gd name="T3" fmla="*/ 365 h 365"/>
              <a:gd name="T4" fmla="*/ 376 w 741"/>
              <a:gd name="T5" fmla="*/ 0 h 365"/>
              <a:gd name="T6" fmla="*/ 0 w 741"/>
              <a:gd name="T7" fmla="*/ 36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1" h="365">
                <a:moveTo>
                  <a:pt x="0" y="365"/>
                </a:moveTo>
                <a:lnTo>
                  <a:pt x="741" y="365"/>
                </a:lnTo>
                <a:lnTo>
                  <a:pt x="376" y="0"/>
                </a:lnTo>
                <a:lnTo>
                  <a:pt x="0" y="365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7"/>
          <p:cNvSpPr>
            <a:spLocks/>
          </p:cNvSpPr>
          <p:nvPr/>
        </p:nvSpPr>
        <p:spPr bwMode="auto">
          <a:xfrm>
            <a:off x="10456198" y="6477914"/>
            <a:ext cx="990311" cy="380086"/>
          </a:xfrm>
          <a:custGeom>
            <a:avLst/>
            <a:gdLst>
              <a:gd name="T0" fmla="*/ 0 w 898"/>
              <a:gd name="T1" fmla="*/ 445 h 445"/>
              <a:gd name="T2" fmla="*/ 898 w 898"/>
              <a:gd name="T3" fmla="*/ 445 h 445"/>
              <a:gd name="T4" fmla="*/ 456 w 898"/>
              <a:gd name="T5" fmla="*/ 0 h 445"/>
              <a:gd name="T6" fmla="*/ 0 w 898"/>
              <a:gd name="T7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98" h="445">
                <a:moveTo>
                  <a:pt x="0" y="445"/>
                </a:moveTo>
                <a:lnTo>
                  <a:pt x="898" y="445"/>
                </a:lnTo>
                <a:lnTo>
                  <a:pt x="456" y="0"/>
                </a:lnTo>
                <a:lnTo>
                  <a:pt x="0" y="445"/>
                </a:lnTo>
                <a:close/>
              </a:path>
            </a:pathLst>
          </a:custGeom>
          <a:solidFill>
            <a:srgbClr val="2A70E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2" name="文本框 281"/>
          <p:cNvSpPr txBox="1"/>
          <p:nvPr/>
        </p:nvSpPr>
        <p:spPr>
          <a:xfrm>
            <a:off x="5271089" y="3649784"/>
            <a:ext cx="16498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倪悦琳 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519433910019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92" name="组合 291"/>
          <p:cNvGrpSpPr/>
          <p:nvPr/>
        </p:nvGrpSpPr>
        <p:grpSpPr>
          <a:xfrm>
            <a:off x="3238496" y="2215762"/>
            <a:ext cx="5715000" cy="1155700"/>
            <a:chOff x="3238500" y="2919354"/>
            <a:chExt cx="5715000" cy="1155700"/>
          </a:xfrm>
        </p:grpSpPr>
        <p:sp>
          <p:nvSpPr>
            <p:cNvPr id="284" name="文本框 283"/>
            <p:cNvSpPr txBox="1"/>
            <p:nvPr/>
          </p:nvSpPr>
          <p:spPr>
            <a:xfrm>
              <a:off x="3832399" y="3077008"/>
              <a:ext cx="437651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Processing </a:t>
              </a:r>
              <a:r>
                <a:rPr lang="zh-CN" altLang="en-US" sz="4400" dirty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毛线</a:t>
              </a:r>
            </a:p>
          </p:txBody>
        </p:sp>
        <p:grpSp>
          <p:nvGrpSpPr>
            <p:cNvPr id="291" name="组合 290"/>
            <p:cNvGrpSpPr/>
            <p:nvPr/>
          </p:nvGrpSpPr>
          <p:grpSpPr>
            <a:xfrm>
              <a:off x="3238500" y="2919354"/>
              <a:ext cx="5715000" cy="1155700"/>
              <a:chOff x="3200400" y="2919354"/>
              <a:chExt cx="5715000" cy="1155700"/>
            </a:xfrm>
          </p:grpSpPr>
          <p:cxnSp>
            <p:nvCxnSpPr>
              <p:cNvPr id="289" name="直接连接符 288"/>
              <p:cNvCxnSpPr/>
              <p:nvPr/>
            </p:nvCxnSpPr>
            <p:spPr>
              <a:xfrm>
                <a:off x="3200400" y="29193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直接连接符 289"/>
              <p:cNvCxnSpPr/>
              <p:nvPr/>
            </p:nvCxnSpPr>
            <p:spPr>
              <a:xfrm>
                <a:off x="3200400" y="40750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0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2612411" y="64511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088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9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81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8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5CD4379-7A7B-0244-AAD6-0AA88545B9FE}"/>
              </a:ext>
            </a:extLst>
          </p:cNvPr>
          <p:cNvSpPr/>
          <p:nvPr/>
        </p:nvSpPr>
        <p:spPr>
          <a:xfrm>
            <a:off x="-44628" y="-124691"/>
            <a:ext cx="12582992" cy="727363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1810275" y="5762157"/>
            <a:ext cx="2409610" cy="1095843"/>
          </a:xfrm>
          <a:custGeom>
            <a:avLst/>
            <a:gdLst>
              <a:gd name="T0" fmla="*/ 1070 w 2185"/>
              <a:gd name="T1" fmla="*/ 0 h 1283"/>
              <a:gd name="T2" fmla="*/ 0 w 2185"/>
              <a:gd name="T3" fmla="*/ 1044 h 1283"/>
              <a:gd name="T4" fmla="*/ 238 w 2185"/>
              <a:gd name="T5" fmla="*/ 1283 h 1283"/>
              <a:gd name="T6" fmla="*/ 2015 w 2185"/>
              <a:gd name="T7" fmla="*/ 1283 h 1283"/>
              <a:gd name="T8" fmla="*/ 2185 w 2185"/>
              <a:gd name="T9" fmla="*/ 1119 h 1283"/>
              <a:gd name="T10" fmla="*/ 1070 w 2185"/>
              <a:gd name="T11" fmla="*/ 0 h 1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85" h="1283">
                <a:moveTo>
                  <a:pt x="1070" y="0"/>
                </a:moveTo>
                <a:lnTo>
                  <a:pt x="0" y="1044"/>
                </a:lnTo>
                <a:lnTo>
                  <a:pt x="238" y="1283"/>
                </a:lnTo>
                <a:lnTo>
                  <a:pt x="2015" y="1283"/>
                </a:lnTo>
                <a:lnTo>
                  <a:pt x="2185" y="1119"/>
                </a:lnTo>
                <a:lnTo>
                  <a:pt x="1070" y="0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219885" y="5873194"/>
            <a:ext cx="2015911" cy="984806"/>
          </a:xfrm>
          <a:custGeom>
            <a:avLst/>
            <a:gdLst>
              <a:gd name="T0" fmla="*/ 1014 w 1828"/>
              <a:gd name="T1" fmla="*/ 0 h 1153"/>
              <a:gd name="T2" fmla="*/ 0 w 1828"/>
              <a:gd name="T3" fmla="*/ 989 h 1153"/>
              <a:gd name="T4" fmla="*/ 163 w 1828"/>
              <a:gd name="T5" fmla="*/ 1153 h 1153"/>
              <a:gd name="T6" fmla="*/ 1484 w 1828"/>
              <a:gd name="T7" fmla="*/ 1153 h 1153"/>
              <a:gd name="T8" fmla="*/ 1828 w 1828"/>
              <a:gd name="T9" fmla="*/ 818 h 1153"/>
              <a:gd name="T10" fmla="*/ 1014 w 1828"/>
              <a:gd name="T11" fmla="*/ 0 h 1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28" h="1153">
                <a:moveTo>
                  <a:pt x="1014" y="0"/>
                </a:moveTo>
                <a:lnTo>
                  <a:pt x="0" y="989"/>
                </a:lnTo>
                <a:lnTo>
                  <a:pt x="163" y="1153"/>
                </a:lnTo>
                <a:lnTo>
                  <a:pt x="1484" y="1153"/>
                </a:lnTo>
                <a:lnTo>
                  <a:pt x="1828" y="818"/>
                </a:lnTo>
                <a:lnTo>
                  <a:pt x="1014" y="0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4032410" y="6717923"/>
            <a:ext cx="367231" cy="140076"/>
          </a:xfrm>
          <a:custGeom>
            <a:avLst/>
            <a:gdLst>
              <a:gd name="T0" fmla="*/ 0 w 333"/>
              <a:gd name="T1" fmla="*/ 164 h 164"/>
              <a:gd name="T2" fmla="*/ 333 w 333"/>
              <a:gd name="T3" fmla="*/ 164 h 164"/>
              <a:gd name="T4" fmla="*/ 170 w 333"/>
              <a:gd name="T5" fmla="*/ 0 h 164"/>
              <a:gd name="T6" fmla="*/ 0 w 333"/>
              <a:gd name="T7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3" h="164">
                <a:moveTo>
                  <a:pt x="0" y="164"/>
                </a:moveTo>
                <a:lnTo>
                  <a:pt x="333" y="164"/>
                </a:lnTo>
                <a:lnTo>
                  <a:pt x="170" y="0"/>
                </a:lnTo>
                <a:lnTo>
                  <a:pt x="0" y="164"/>
                </a:lnTo>
                <a:close/>
              </a:path>
            </a:pathLst>
          </a:custGeom>
          <a:solidFill>
            <a:srgbClr val="F928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-44628" y="6047435"/>
            <a:ext cx="1854903" cy="810565"/>
          </a:xfrm>
          <a:custGeom>
            <a:avLst/>
            <a:gdLst>
              <a:gd name="T0" fmla="*/ 975 w 1682"/>
              <a:gd name="T1" fmla="*/ 0 h 949"/>
              <a:gd name="T2" fmla="*/ 0 w 1682"/>
              <a:gd name="T3" fmla="*/ 949 h 949"/>
              <a:gd name="T4" fmla="*/ 1435 w 1682"/>
              <a:gd name="T5" fmla="*/ 949 h 949"/>
              <a:gd name="T6" fmla="*/ 1682 w 1682"/>
              <a:gd name="T7" fmla="*/ 710 h 949"/>
              <a:gd name="T8" fmla="*/ 975 w 1682"/>
              <a:gd name="T9" fmla="*/ 0 h 9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2" h="949">
                <a:moveTo>
                  <a:pt x="975" y="0"/>
                </a:moveTo>
                <a:lnTo>
                  <a:pt x="0" y="949"/>
                </a:lnTo>
                <a:lnTo>
                  <a:pt x="1435" y="949"/>
                </a:lnTo>
                <a:lnTo>
                  <a:pt x="1682" y="710"/>
                </a:lnTo>
                <a:lnTo>
                  <a:pt x="975" y="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1537885" y="6653864"/>
            <a:ext cx="534856" cy="204136"/>
          </a:xfrm>
          <a:custGeom>
            <a:avLst/>
            <a:gdLst>
              <a:gd name="T0" fmla="*/ 0 w 485"/>
              <a:gd name="T1" fmla="*/ 239 h 239"/>
              <a:gd name="T2" fmla="*/ 485 w 485"/>
              <a:gd name="T3" fmla="*/ 239 h 239"/>
              <a:gd name="T4" fmla="*/ 247 w 485"/>
              <a:gd name="T5" fmla="*/ 0 h 239"/>
              <a:gd name="T6" fmla="*/ 0 w 485"/>
              <a:gd name="T7" fmla="*/ 239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5" h="239">
                <a:moveTo>
                  <a:pt x="0" y="239"/>
                </a:moveTo>
                <a:lnTo>
                  <a:pt x="485" y="239"/>
                </a:lnTo>
                <a:lnTo>
                  <a:pt x="247" y="0"/>
                </a:lnTo>
                <a:lnTo>
                  <a:pt x="0" y="239"/>
                </a:lnTo>
                <a:close/>
              </a:path>
            </a:pathLst>
          </a:custGeom>
          <a:solidFill>
            <a:srgbClr val="E116B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6235796" y="6162742"/>
            <a:ext cx="1035526" cy="695258"/>
          </a:xfrm>
          <a:custGeom>
            <a:avLst/>
            <a:gdLst>
              <a:gd name="T0" fmla="*/ 490 w 939"/>
              <a:gd name="T1" fmla="*/ 0 h 814"/>
              <a:gd name="T2" fmla="*/ 0 w 939"/>
              <a:gd name="T3" fmla="*/ 479 h 814"/>
              <a:gd name="T4" fmla="*/ 334 w 939"/>
              <a:gd name="T5" fmla="*/ 814 h 814"/>
              <a:gd name="T6" fmla="*/ 565 w 939"/>
              <a:gd name="T7" fmla="*/ 814 h 814"/>
              <a:gd name="T8" fmla="*/ 939 w 939"/>
              <a:gd name="T9" fmla="*/ 450 h 814"/>
              <a:gd name="T10" fmla="*/ 490 w 939"/>
              <a:gd name="T11" fmla="*/ 0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9" h="814">
                <a:moveTo>
                  <a:pt x="490" y="0"/>
                </a:moveTo>
                <a:lnTo>
                  <a:pt x="0" y="479"/>
                </a:lnTo>
                <a:lnTo>
                  <a:pt x="334" y="814"/>
                </a:lnTo>
                <a:lnTo>
                  <a:pt x="565" y="814"/>
                </a:lnTo>
                <a:lnTo>
                  <a:pt x="939" y="450"/>
                </a:lnTo>
                <a:lnTo>
                  <a:pt x="490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856434" y="6571868"/>
            <a:ext cx="747696" cy="286132"/>
          </a:xfrm>
          <a:custGeom>
            <a:avLst/>
            <a:gdLst>
              <a:gd name="T0" fmla="*/ 0 w 678"/>
              <a:gd name="T1" fmla="*/ 335 h 335"/>
              <a:gd name="T2" fmla="*/ 678 w 678"/>
              <a:gd name="T3" fmla="*/ 335 h 335"/>
              <a:gd name="T4" fmla="*/ 344 w 678"/>
              <a:gd name="T5" fmla="*/ 0 h 335"/>
              <a:gd name="T6" fmla="*/ 0 w 678"/>
              <a:gd name="T7" fmla="*/ 33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8" h="335">
                <a:moveTo>
                  <a:pt x="0" y="335"/>
                </a:moveTo>
                <a:lnTo>
                  <a:pt x="678" y="335"/>
                </a:lnTo>
                <a:lnTo>
                  <a:pt x="344" y="0"/>
                </a:lnTo>
                <a:lnTo>
                  <a:pt x="0" y="335"/>
                </a:lnTo>
                <a:close/>
              </a:path>
            </a:pathLst>
          </a:custGeom>
          <a:solidFill>
            <a:srgbClr val="F8960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7271322" y="6193490"/>
            <a:ext cx="921938" cy="664509"/>
          </a:xfrm>
          <a:custGeom>
            <a:avLst/>
            <a:gdLst>
              <a:gd name="T0" fmla="*/ 425 w 836"/>
              <a:gd name="T1" fmla="*/ 0 h 778"/>
              <a:gd name="T2" fmla="*/ 0 w 836"/>
              <a:gd name="T3" fmla="*/ 414 h 778"/>
              <a:gd name="T4" fmla="*/ 361 w 836"/>
              <a:gd name="T5" fmla="*/ 778 h 778"/>
              <a:gd name="T6" fmla="*/ 460 w 836"/>
              <a:gd name="T7" fmla="*/ 778 h 778"/>
              <a:gd name="T8" fmla="*/ 836 w 836"/>
              <a:gd name="T9" fmla="*/ 413 h 778"/>
              <a:gd name="T10" fmla="*/ 425 w 836"/>
              <a:gd name="T11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6" h="778">
                <a:moveTo>
                  <a:pt x="425" y="0"/>
                </a:moveTo>
                <a:lnTo>
                  <a:pt x="0" y="414"/>
                </a:lnTo>
                <a:lnTo>
                  <a:pt x="361" y="778"/>
                </a:lnTo>
                <a:lnTo>
                  <a:pt x="460" y="778"/>
                </a:lnTo>
                <a:lnTo>
                  <a:pt x="836" y="413"/>
                </a:lnTo>
                <a:lnTo>
                  <a:pt x="425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3"/>
          <p:cNvSpPr>
            <a:spLocks/>
          </p:cNvSpPr>
          <p:nvPr/>
        </p:nvSpPr>
        <p:spPr bwMode="auto">
          <a:xfrm>
            <a:off x="6858877" y="6547098"/>
            <a:ext cx="810555" cy="310901"/>
          </a:xfrm>
          <a:custGeom>
            <a:avLst/>
            <a:gdLst>
              <a:gd name="T0" fmla="*/ 0 w 735"/>
              <a:gd name="T1" fmla="*/ 364 h 364"/>
              <a:gd name="T2" fmla="*/ 735 w 735"/>
              <a:gd name="T3" fmla="*/ 364 h 364"/>
              <a:gd name="T4" fmla="*/ 374 w 735"/>
              <a:gd name="T5" fmla="*/ 0 h 364"/>
              <a:gd name="T6" fmla="*/ 0 w 735"/>
              <a:gd name="T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35" h="364">
                <a:moveTo>
                  <a:pt x="0" y="364"/>
                </a:moveTo>
                <a:lnTo>
                  <a:pt x="735" y="364"/>
                </a:lnTo>
                <a:lnTo>
                  <a:pt x="374" y="0"/>
                </a:lnTo>
                <a:lnTo>
                  <a:pt x="0" y="364"/>
                </a:lnTo>
                <a:close/>
              </a:path>
            </a:pathLst>
          </a:custGeom>
          <a:solidFill>
            <a:srgbClr val="CFE21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4"/>
          <p:cNvSpPr>
            <a:spLocks/>
          </p:cNvSpPr>
          <p:nvPr/>
        </p:nvSpPr>
        <p:spPr bwMode="auto">
          <a:xfrm>
            <a:off x="10959073" y="6193490"/>
            <a:ext cx="1232926" cy="664509"/>
          </a:xfrm>
          <a:custGeom>
            <a:avLst/>
            <a:gdLst>
              <a:gd name="T0" fmla="*/ 342 w 1118"/>
              <a:gd name="T1" fmla="*/ 0 h 778"/>
              <a:gd name="T2" fmla="*/ 0 w 1118"/>
              <a:gd name="T3" fmla="*/ 333 h 778"/>
              <a:gd name="T4" fmla="*/ 442 w 1118"/>
              <a:gd name="T5" fmla="*/ 778 h 778"/>
              <a:gd name="T6" fmla="*/ 1118 w 1118"/>
              <a:gd name="T7" fmla="*/ 778 h 778"/>
              <a:gd name="T8" fmla="*/ 342 w 1118"/>
              <a:gd name="T9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8" h="778">
                <a:moveTo>
                  <a:pt x="342" y="0"/>
                </a:moveTo>
                <a:lnTo>
                  <a:pt x="0" y="333"/>
                </a:lnTo>
                <a:lnTo>
                  <a:pt x="442" y="778"/>
                </a:lnTo>
                <a:lnTo>
                  <a:pt x="1118" y="778"/>
                </a:lnTo>
                <a:lnTo>
                  <a:pt x="34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5"/>
          <p:cNvSpPr>
            <a:spLocks/>
          </p:cNvSpPr>
          <p:nvPr/>
        </p:nvSpPr>
        <p:spPr bwMode="auto">
          <a:xfrm>
            <a:off x="8193260" y="5453818"/>
            <a:ext cx="2765813" cy="1404181"/>
          </a:xfrm>
          <a:custGeom>
            <a:avLst/>
            <a:gdLst>
              <a:gd name="T0" fmla="*/ 1313 w 2508"/>
              <a:gd name="T1" fmla="*/ 0 h 1644"/>
              <a:gd name="T2" fmla="*/ 0 w 2508"/>
              <a:gd name="T3" fmla="*/ 1279 h 1644"/>
              <a:gd name="T4" fmla="*/ 365 w 2508"/>
              <a:gd name="T5" fmla="*/ 1644 h 1644"/>
              <a:gd name="T6" fmla="*/ 2052 w 2508"/>
              <a:gd name="T7" fmla="*/ 1644 h 1644"/>
              <a:gd name="T8" fmla="*/ 2508 w 2508"/>
              <a:gd name="T9" fmla="*/ 1199 h 1644"/>
              <a:gd name="T10" fmla="*/ 1313 w 2508"/>
              <a:gd name="T11" fmla="*/ 0 h 1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08" h="1644">
                <a:moveTo>
                  <a:pt x="1313" y="0"/>
                </a:moveTo>
                <a:lnTo>
                  <a:pt x="0" y="1279"/>
                </a:lnTo>
                <a:lnTo>
                  <a:pt x="365" y="1644"/>
                </a:lnTo>
                <a:lnTo>
                  <a:pt x="2052" y="1644"/>
                </a:lnTo>
                <a:lnTo>
                  <a:pt x="2508" y="1199"/>
                </a:lnTo>
                <a:lnTo>
                  <a:pt x="13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6"/>
          <p:cNvSpPr>
            <a:spLocks/>
          </p:cNvSpPr>
          <p:nvPr/>
        </p:nvSpPr>
        <p:spPr bwMode="auto">
          <a:xfrm>
            <a:off x="7778609" y="6546244"/>
            <a:ext cx="817172" cy="311756"/>
          </a:xfrm>
          <a:custGeom>
            <a:avLst/>
            <a:gdLst>
              <a:gd name="T0" fmla="*/ 0 w 741"/>
              <a:gd name="T1" fmla="*/ 365 h 365"/>
              <a:gd name="T2" fmla="*/ 741 w 741"/>
              <a:gd name="T3" fmla="*/ 365 h 365"/>
              <a:gd name="T4" fmla="*/ 376 w 741"/>
              <a:gd name="T5" fmla="*/ 0 h 365"/>
              <a:gd name="T6" fmla="*/ 0 w 741"/>
              <a:gd name="T7" fmla="*/ 36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1" h="365">
                <a:moveTo>
                  <a:pt x="0" y="365"/>
                </a:moveTo>
                <a:lnTo>
                  <a:pt x="741" y="365"/>
                </a:lnTo>
                <a:lnTo>
                  <a:pt x="376" y="0"/>
                </a:lnTo>
                <a:lnTo>
                  <a:pt x="0" y="365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7"/>
          <p:cNvSpPr>
            <a:spLocks/>
          </p:cNvSpPr>
          <p:nvPr/>
        </p:nvSpPr>
        <p:spPr bwMode="auto">
          <a:xfrm>
            <a:off x="10456198" y="6477914"/>
            <a:ext cx="990311" cy="380086"/>
          </a:xfrm>
          <a:custGeom>
            <a:avLst/>
            <a:gdLst>
              <a:gd name="T0" fmla="*/ 0 w 898"/>
              <a:gd name="T1" fmla="*/ 445 h 445"/>
              <a:gd name="T2" fmla="*/ 898 w 898"/>
              <a:gd name="T3" fmla="*/ 445 h 445"/>
              <a:gd name="T4" fmla="*/ 456 w 898"/>
              <a:gd name="T5" fmla="*/ 0 h 445"/>
              <a:gd name="T6" fmla="*/ 0 w 898"/>
              <a:gd name="T7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98" h="445">
                <a:moveTo>
                  <a:pt x="0" y="445"/>
                </a:moveTo>
                <a:lnTo>
                  <a:pt x="898" y="445"/>
                </a:lnTo>
                <a:lnTo>
                  <a:pt x="456" y="0"/>
                </a:lnTo>
                <a:lnTo>
                  <a:pt x="0" y="445"/>
                </a:lnTo>
                <a:close/>
              </a:path>
            </a:pathLst>
          </a:custGeom>
          <a:solidFill>
            <a:srgbClr val="2A70E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771342" y="618490"/>
            <a:ext cx="8962921" cy="1907631"/>
            <a:chOff x="1771342" y="618490"/>
            <a:chExt cx="8962921" cy="1907631"/>
          </a:xfrm>
        </p:grpSpPr>
        <p:sp>
          <p:nvSpPr>
            <p:cNvPr id="294" name="Freeform 5"/>
            <p:cNvSpPr>
              <a:spLocks/>
            </p:cNvSpPr>
            <p:nvPr/>
          </p:nvSpPr>
          <p:spPr bwMode="auto">
            <a:xfrm>
              <a:off x="3505610" y="2137852"/>
              <a:ext cx="119063" cy="100013"/>
            </a:xfrm>
            <a:custGeom>
              <a:avLst/>
              <a:gdLst>
                <a:gd name="T0" fmla="*/ 18 w 40"/>
                <a:gd name="T1" fmla="*/ 32 h 33"/>
                <a:gd name="T2" fmla="*/ 0 w 40"/>
                <a:gd name="T3" fmla="*/ 32 h 33"/>
                <a:gd name="T4" fmla="*/ 40 w 40"/>
                <a:gd name="T5" fmla="*/ 29 h 33"/>
                <a:gd name="T6" fmla="*/ 18 w 40"/>
                <a:gd name="T7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3">
                  <a:moveTo>
                    <a:pt x="18" y="32"/>
                  </a:moveTo>
                  <a:cubicBezTo>
                    <a:pt x="12" y="32"/>
                    <a:pt x="6" y="32"/>
                    <a:pt x="0" y="32"/>
                  </a:cubicBezTo>
                  <a:cubicBezTo>
                    <a:pt x="13" y="14"/>
                    <a:pt x="26" y="0"/>
                    <a:pt x="40" y="29"/>
                  </a:cubicBezTo>
                  <a:cubicBezTo>
                    <a:pt x="33" y="32"/>
                    <a:pt x="25" y="33"/>
                    <a:pt x="18" y="32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6"/>
            <p:cNvSpPr>
              <a:spLocks/>
            </p:cNvSpPr>
            <p:nvPr/>
          </p:nvSpPr>
          <p:spPr bwMode="auto">
            <a:xfrm>
              <a:off x="4236819" y="1119418"/>
              <a:ext cx="136525" cy="214313"/>
            </a:xfrm>
            <a:custGeom>
              <a:avLst/>
              <a:gdLst>
                <a:gd name="T0" fmla="*/ 0 w 46"/>
                <a:gd name="T1" fmla="*/ 71 h 71"/>
                <a:gd name="T2" fmla="*/ 32 w 46"/>
                <a:gd name="T3" fmla="*/ 0 h 71"/>
                <a:gd name="T4" fmla="*/ 0 w 46"/>
                <a:gd name="T5" fmla="*/ 71 h 71"/>
                <a:gd name="T6" fmla="*/ 0 w 46"/>
                <a:gd name="T7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71">
                  <a:moveTo>
                    <a:pt x="0" y="71"/>
                  </a:moveTo>
                  <a:cubicBezTo>
                    <a:pt x="1" y="42"/>
                    <a:pt x="13" y="22"/>
                    <a:pt x="32" y="0"/>
                  </a:cubicBezTo>
                  <a:cubicBezTo>
                    <a:pt x="31" y="24"/>
                    <a:pt x="46" y="70"/>
                    <a:pt x="0" y="71"/>
                  </a:cubicBezTo>
                  <a:cubicBezTo>
                    <a:pt x="2" y="37"/>
                    <a:pt x="13" y="71"/>
                    <a:pt x="0" y="71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7"/>
            <p:cNvSpPr>
              <a:spLocks/>
            </p:cNvSpPr>
            <p:nvPr/>
          </p:nvSpPr>
          <p:spPr bwMode="auto">
            <a:xfrm>
              <a:off x="2834800" y="1332485"/>
              <a:ext cx="104775" cy="84138"/>
            </a:xfrm>
            <a:custGeom>
              <a:avLst/>
              <a:gdLst>
                <a:gd name="T0" fmla="*/ 15 w 35"/>
                <a:gd name="T1" fmla="*/ 28 h 28"/>
                <a:gd name="T2" fmla="*/ 0 w 35"/>
                <a:gd name="T3" fmla="*/ 6 h 28"/>
                <a:gd name="T4" fmla="*/ 35 w 35"/>
                <a:gd name="T5" fmla="*/ 4 h 28"/>
                <a:gd name="T6" fmla="*/ 15 w 35"/>
                <a:gd name="T7" fmla="*/ 28 h 28"/>
                <a:gd name="T8" fmla="*/ 15 w 35"/>
                <a:gd name="T9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28">
                  <a:moveTo>
                    <a:pt x="15" y="28"/>
                  </a:moveTo>
                  <a:cubicBezTo>
                    <a:pt x="8" y="21"/>
                    <a:pt x="4" y="14"/>
                    <a:pt x="0" y="6"/>
                  </a:cubicBezTo>
                  <a:cubicBezTo>
                    <a:pt x="8" y="1"/>
                    <a:pt x="28" y="0"/>
                    <a:pt x="35" y="4"/>
                  </a:cubicBezTo>
                  <a:cubicBezTo>
                    <a:pt x="32" y="14"/>
                    <a:pt x="25" y="22"/>
                    <a:pt x="15" y="28"/>
                  </a:cubicBezTo>
                  <a:cubicBezTo>
                    <a:pt x="3" y="14"/>
                    <a:pt x="19" y="25"/>
                    <a:pt x="15" y="28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9"/>
            <p:cNvSpPr>
              <a:spLocks/>
            </p:cNvSpPr>
            <p:nvPr/>
          </p:nvSpPr>
          <p:spPr bwMode="auto">
            <a:xfrm>
              <a:off x="2157104" y="1086432"/>
              <a:ext cx="31750" cy="71438"/>
            </a:xfrm>
            <a:custGeom>
              <a:avLst/>
              <a:gdLst>
                <a:gd name="T0" fmla="*/ 1 w 11"/>
                <a:gd name="T1" fmla="*/ 0 h 24"/>
                <a:gd name="T2" fmla="*/ 1 w 11"/>
                <a:gd name="T3" fmla="*/ 24 h 24"/>
                <a:gd name="T4" fmla="*/ 1 w 11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4">
                  <a:moveTo>
                    <a:pt x="1" y="0"/>
                  </a:moveTo>
                  <a:cubicBezTo>
                    <a:pt x="11" y="8"/>
                    <a:pt x="11" y="16"/>
                    <a:pt x="1" y="24"/>
                  </a:cubicBezTo>
                  <a:cubicBezTo>
                    <a:pt x="1" y="16"/>
                    <a:pt x="0" y="8"/>
                    <a:pt x="1" y="0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10"/>
            <p:cNvSpPr>
              <a:spLocks/>
            </p:cNvSpPr>
            <p:nvPr/>
          </p:nvSpPr>
          <p:spPr bwMode="auto">
            <a:xfrm>
              <a:off x="1888817" y="1395994"/>
              <a:ext cx="31750" cy="33338"/>
            </a:xfrm>
            <a:custGeom>
              <a:avLst/>
              <a:gdLst>
                <a:gd name="T0" fmla="*/ 0 w 11"/>
                <a:gd name="T1" fmla="*/ 3 h 11"/>
                <a:gd name="T2" fmla="*/ 6 w 11"/>
                <a:gd name="T3" fmla="*/ 6 h 11"/>
                <a:gd name="T4" fmla="*/ 0 w 11"/>
                <a:gd name="T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1">
                  <a:moveTo>
                    <a:pt x="0" y="3"/>
                  </a:moveTo>
                  <a:cubicBezTo>
                    <a:pt x="3" y="4"/>
                    <a:pt x="11" y="0"/>
                    <a:pt x="6" y="6"/>
                  </a:cubicBezTo>
                  <a:cubicBezTo>
                    <a:pt x="2" y="11"/>
                    <a:pt x="4" y="5"/>
                    <a:pt x="0" y="3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11"/>
            <p:cNvSpPr>
              <a:spLocks/>
            </p:cNvSpPr>
            <p:nvPr/>
          </p:nvSpPr>
          <p:spPr bwMode="auto">
            <a:xfrm>
              <a:off x="2941514" y="1763811"/>
              <a:ext cx="49213" cy="36513"/>
            </a:xfrm>
            <a:custGeom>
              <a:avLst/>
              <a:gdLst>
                <a:gd name="T0" fmla="*/ 0 w 16"/>
                <a:gd name="T1" fmla="*/ 0 h 12"/>
                <a:gd name="T2" fmla="*/ 16 w 16"/>
                <a:gd name="T3" fmla="*/ 0 h 12"/>
                <a:gd name="T4" fmla="*/ 0 w 16"/>
                <a:gd name="T5" fmla="*/ 0 h 12"/>
                <a:gd name="T6" fmla="*/ 0 w 1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0" y="0"/>
                  </a:moveTo>
                  <a:cubicBezTo>
                    <a:pt x="5" y="0"/>
                    <a:pt x="11" y="0"/>
                    <a:pt x="16" y="0"/>
                  </a:cubicBezTo>
                  <a:cubicBezTo>
                    <a:pt x="11" y="12"/>
                    <a:pt x="5" y="12"/>
                    <a:pt x="0" y="0"/>
                  </a:cubicBezTo>
                  <a:cubicBezTo>
                    <a:pt x="5" y="0"/>
                    <a:pt x="3" y="3"/>
                    <a:pt x="0" y="0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12"/>
            <p:cNvSpPr>
              <a:spLocks/>
            </p:cNvSpPr>
            <p:nvPr/>
          </p:nvSpPr>
          <p:spPr bwMode="auto">
            <a:xfrm>
              <a:off x="3011413" y="2042171"/>
              <a:ext cx="39688" cy="74613"/>
            </a:xfrm>
            <a:custGeom>
              <a:avLst/>
              <a:gdLst>
                <a:gd name="T0" fmla="*/ 0 w 13"/>
                <a:gd name="T1" fmla="*/ 12 h 25"/>
                <a:gd name="T2" fmla="*/ 11 w 13"/>
                <a:gd name="T3" fmla="*/ 0 h 25"/>
                <a:gd name="T4" fmla="*/ 11 w 13"/>
                <a:gd name="T5" fmla="*/ 25 h 25"/>
                <a:gd name="T6" fmla="*/ 0 w 13"/>
                <a:gd name="T7" fmla="*/ 12 h 25"/>
                <a:gd name="T8" fmla="*/ 0 w 13"/>
                <a:gd name="T9" fmla="*/ 1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5">
                  <a:moveTo>
                    <a:pt x="0" y="12"/>
                  </a:moveTo>
                  <a:cubicBezTo>
                    <a:pt x="4" y="8"/>
                    <a:pt x="8" y="4"/>
                    <a:pt x="11" y="0"/>
                  </a:cubicBezTo>
                  <a:cubicBezTo>
                    <a:pt x="13" y="8"/>
                    <a:pt x="13" y="17"/>
                    <a:pt x="11" y="25"/>
                  </a:cubicBezTo>
                  <a:cubicBezTo>
                    <a:pt x="8" y="21"/>
                    <a:pt x="4" y="17"/>
                    <a:pt x="0" y="12"/>
                  </a:cubicBezTo>
                  <a:cubicBezTo>
                    <a:pt x="4" y="8"/>
                    <a:pt x="4" y="17"/>
                    <a:pt x="0" y="12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13"/>
            <p:cNvSpPr>
              <a:spLocks/>
            </p:cNvSpPr>
            <p:nvPr/>
          </p:nvSpPr>
          <p:spPr bwMode="auto">
            <a:xfrm>
              <a:off x="3585728" y="932646"/>
              <a:ext cx="19050" cy="12700"/>
            </a:xfrm>
            <a:custGeom>
              <a:avLst/>
              <a:gdLst>
                <a:gd name="T0" fmla="*/ 0 w 6"/>
                <a:gd name="T1" fmla="*/ 0 h 4"/>
                <a:gd name="T2" fmla="*/ 0 w 6"/>
                <a:gd name="T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4" y="3"/>
                    <a:pt x="6" y="4"/>
                    <a:pt x="0" y="0"/>
                  </a:cubicBezTo>
                  <a:close/>
                </a:path>
              </a:pathLst>
            </a:custGeom>
            <a:solidFill>
              <a:srgbClr val="42B0F5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14"/>
            <p:cNvSpPr>
              <a:spLocks/>
            </p:cNvSpPr>
            <p:nvPr/>
          </p:nvSpPr>
          <p:spPr bwMode="auto">
            <a:xfrm>
              <a:off x="3452378" y="1027896"/>
              <a:ext cx="92075" cy="133350"/>
            </a:xfrm>
            <a:custGeom>
              <a:avLst/>
              <a:gdLst>
                <a:gd name="T0" fmla="*/ 13 w 31"/>
                <a:gd name="T1" fmla="*/ 44 h 44"/>
                <a:gd name="T2" fmla="*/ 13 w 31"/>
                <a:gd name="T3" fmla="*/ 0 h 44"/>
                <a:gd name="T4" fmla="*/ 13 w 31"/>
                <a:gd name="T5" fmla="*/ 44 h 44"/>
                <a:gd name="T6" fmla="*/ 13 w 31"/>
                <a:gd name="T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44">
                  <a:moveTo>
                    <a:pt x="13" y="44"/>
                  </a:moveTo>
                  <a:cubicBezTo>
                    <a:pt x="0" y="32"/>
                    <a:pt x="0" y="13"/>
                    <a:pt x="13" y="0"/>
                  </a:cubicBezTo>
                  <a:cubicBezTo>
                    <a:pt x="31" y="21"/>
                    <a:pt x="31" y="24"/>
                    <a:pt x="13" y="44"/>
                  </a:cubicBezTo>
                  <a:cubicBezTo>
                    <a:pt x="10" y="42"/>
                    <a:pt x="22" y="34"/>
                    <a:pt x="13" y="44"/>
                  </a:cubicBezTo>
                  <a:close/>
                </a:path>
              </a:pathLst>
            </a:custGeom>
            <a:solidFill>
              <a:srgbClr val="FCC347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16"/>
            <p:cNvSpPr>
              <a:spLocks/>
            </p:cNvSpPr>
            <p:nvPr/>
          </p:nvSpPr>
          <p:spPr bwMode="auto">
            <a:xfrm>
              <a:off x="3686288" y="1718089"/>
              <a:ext cx="107950" cy="84138"/>
            </a:xfrm>
            <a:custGeom>
              <a:avLst/>
              <a:gdLst>
                <a:gd name="T0" fmla="*/ 4 w 36"/>
                <a:gd name="T1" fmla="*/ 28 h 28"/>
                <a:gd name="T2" fmla="*/ 36 w 36"/>
                <a:gd name="T3" fmla="*/ 26 h 28"/>
                <a:gd name="T4" fmla="*/ 4 w 36"/>
                <a:gd name="T5" fmla="*/ 28 h 28"/>
                <a:gd name="T6" fmla="*/ 4 w 36"/>
                <a:gd name="T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8">
                  <a:moveTo>
                    <a:pt x="4" y="28"/>
                  </a:moveTo>
                  <a:cubicBezTo>
                    <a:pt x="0" y="0"/>
                    <a:pt x="28" y="4"/>
                    <a:pt x="36" y="26"/>
                  </a:cubicBezTo>
                  <a:cubicBezTo>
                    <a:pt x="26" y="28"/>
                    <a:pt x="15" y="28"/>
                    <a:pt x="4" y="28"/>
                  </a:cubicBezTo>
                  <a:cubicBezTo>
                    <a:pt x="4" y="26"/>
                    <a:pt x="16" y="28"/>
                    <a:pt x="4" y="28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17"/>
            <p:cNvSpPr>
              <a:spLocks/>
            </p:cNvSpPr>
            <p:nvPr/>
          </p:nvSpPr>
          <p:spPr bwMode="auto">
            <a:xfrm>
              <a:off x="3317441" y="959634"/>
              <a:ext cx="23813" cy="9525"/>
            </a:xfrm>
            <a:custGeom>
              <a:avLst/>
              <a:gdLst>
                <a:gd name="T0" fmla="*/ 0 w 8"/>
                <a:gd name="T1" fmla="*/ 0 h 3"/>
                <a:gd name="T2" fmla="*/ 0 w 8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8" y="3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18"/>
            <p:cNvSpPr>
              <a:spLocks/>
            </p:cNvSpPr>
            <p:nvPr/>
          </p:nvSpPr>
          <p:spPr bwMode="auto">
            <a:xfrm>
              <a:off x="3772013" y="1691101"/>
              <a:ext cx="33338" cy="33338"/>
            </a:xfrm>
            <a:custGeom>
              <a:avLst/>
              <a:gdLst>
                <a:gd name="T0" fmla="*/ 0 w 11"/>
                <a:gd name="T1" fmla="*/ 3 h 11"/>
                <a:gd name="T2" fmla="*/ 6 w 11"/>
                <a:gd name="T3" fmla="*/ 6 h 11"/>
                <a:gd name="T4" fmla="*/ 0 w 11"/>
                <a:gd name="T5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1">
                  <a:moveTo>
                    <a:pt x="0" y="3"/>
                  </a:moveTo>
                  <a:cubicBezTo>
                    <a:pt x="3" y="4"/>
                    <a:pt x="11" y="0"/>
                    <a:pt x="6" y="6"/>
                  </a:cubicBezTo>
                  <a:cubicBezTo>
                    <a:pt x="2" y="11"/>
                    <a:pt x="4" y="5"/>
                    <a:pt x="0" y="3"/>
                  </a:cubicBezTo>
                  <a:close/>
                </a:path>
              </a:pathLst>
            </a:custGeom>
            <a:solidFill>
              <a:srgbClr val="42B0F5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19"/>
            <p:cNvSpPr>
              <a:spLocks/>
            </p:cNvSpPr>
            <p:nvPr/>
          </p:nvSpPr>
          <p:spPr bwMode="auto">
            <a:xfrm>
              <a:off x="3155516" y="1026309"/>
              <a:ext cx="23813" cy="11113"/>
            </a:xfrm>
            <a:custGeom>
              <a:avLst/>
              <a:gdLst>
                <a:gd name="T0" fmla="*/ 0 w 8"/>
                <a:gd name="T1" fmla="*/ 4 h 4"/>
                <a:gd name="T2" fmla="*/ 0 w 8"/>
                <a:gd name="T3" fmla="*/ 4 h 4"/>
                <a:gd name="T4" fmla="*/ 0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0" y="4"/>
                  </a:moveTo>
                  <a:cubicBezTo>
                    <a:pt x="3" y="0"/>
                    <a:pt x="8" y="2"/>
                    <a:pt x="0" y="4"/>
                  </a:cubicBezTo>
                  <a:cubicBezTo>
                    <a:pt x="0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21"/>
            <p:cNvSpPr>
              <a:spLocks/>
            </p:cNvSpPr>
            <p:nvPr/>
          </p:nvSpPr>
          <p:spPr bwMode="auto">
            <a:xfrm>
              <a:off x="6159438" y="1010533"/>
              <a:ext cx="20638" cy="9525"/>
            </a:xfrm>
            <a:custGeom>
              <a:avLst/>
              <a:gdLst>
                <a:gd name="T0" fmla="*/ 0 w 7"/>
                <a:gd name="T1" fmla="*/ 3 h 3"/>
                <a:gd name="T2" fmla="*/ 0 w 7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3">
                  <a:moveTo>
                    <a:pt x="0" y="3"/>
                  </a:moveTo>
                  <a:cubicBezTo>
                    <a:pt x="3" y="1"/>
                    <a:pt x="7" y="0"/>
                    <a:pt x="0" y="3"/>
                  </a:cubicBezTo>
                  <a:close/>
                </a:path>
              </a:pathLst>
            </a:custGeom>
            <a:solidFill>
              <a:srgbClr val="FCC347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22"/>
            <p:cNvSpPr>
              <a:spLocks noEditPoints="1"/>
            </p:cNvSpPr>
            <p:nvPr/>
          </p:nvSpPr>
          <p:spPr bwMode="auto">
            <a:xfrm>
              <a:off x="3270127" y="1595536"/>
              <a:ext cx="158750" cy="204788"/>
            </a:xfrm>
            <a:custGeom>
              <a:avLst/>
              <a:gdLst>
                <a:gd name="T0" fmla="*/ 0 w 53"/>
                <a:gd name="T1" fmla="*/ 56 h 68"/>
                <a:gd name="T2" fmla="*/ 16 w 53"/>
                <a:gd name="T3" fmla="*/ 56 h 68"/>
                <a:gd name="T4" fmla="*/ 0 w 53"/>
                <a:gd name="T5" fmla="*/ 56 h 68"/>
                <a:gd name="T6" fmla="*/ 0 w 53"/>
                <a:gd name="T7" fmla="*/ 56 h 68"/>
                <a:gd name="T8" fmla="*/ 38 w 53"/>
                <a:gd name="T9" fmla="*/ 0 h 68"/>
                <a:gd name="T10" fmla="*/ 38 w 53"/>
                <a:gd name="T11" fmla="*/ 31 h 68"/>
                <a:gd name="T12" fmla="*/ 38 w 53"/>
                <a:gd name="T13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68">
                  <a:moveTo>
                    <a:pt x="0" y="56"/>
                  </a:moveTo>
                  <a:cubicBezTo>
                    <a:pt x="6" y="56"/>
                    <a:pt x="11" y="56"/>
                    <a:pt x="16" y="56"/>
                  </a:cubicBezTo>
                  <a:cubicBezTo>
                    <a:pt x="11" y="68"/>
                    <a:pt x="6" y="68"/>
                    <a:pt x="0" y="56"/>
                  </a:cubicBezTo>
                  <a:cubicBezTo>
                    <a:pt x="6" y="56"/>
                    <a:pt x="3" y="59"/>
                    <a:pt x="0" y="56"/>
                  </a:cubicBezTo>
                  <a:close/>
                  <a:moveTo>
                    <a:pt x="38" y="0"/>
                  </a:moveTo>
                  <a:cubicBezTo>
                    <a:pt x="53" y="9"/>
                    <a:pt x="53" y="21"/>
                    <a:pt x="38" y="31"/>
                  </a:cubicBezTo>
                  <a:cubicBezTo>
                    <a:pt x="38" y="21"/>
                    <a:pt x="36" y="10"/>
                    <a:pt x="38" y="0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23"/>
            <p:cNvSpPr>
              <a:spLocks/>
            </p:cNvSpPr>
            <p:nvPr/>
          </p:nvSpPr>
          <p:spPr bwMode="auto">
            <a:xfrm>
              <a:off x="2823728" y="1026309"/>
              <a:ext cx="23813" cy="11113"/>
            </a:xfrm>
            <a:custGeom>
              <a:avLst/>
              <a:gdLst>
                <a:gd name="T0" fmla="*/ 0 w 8"/>
                <a:gd name="T1" fmla="*/ 4 h 4"/>
                <a:gd name="T2" fmla="*/ 0 w 8"/>
                <a:gd name="T3" fmla="*/ 4 h 4"/>
                <a:gd name="T4" fmla="*/ 0 w 8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0" y="4"/>
                  </a:moveTo>
                  <a:cubicBezTo>
                    <a:pt x="4" y="0"/>
                    <a:pt x="8" y="2"/>
                    <a:pt x="0" y="4"/>
                  </a:cubicBezTo>
                  <a:cubicBezTo>
                    <a:pt x="1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24"/>
            <p:cNvSpPr>
              <a:spLocks/>
            </p:cNvSpPr>
            <p:nvPr/>
          </p:nvSpPr>
          <p:spPr bwMode="auto">
            <a:xfrm>
              <a:off x="2677678" y="929471"/>
              <a:ext cx="60325" cy="69850"/>
            </a:xfrm>
            <a:custGeom>
              <a:avLst/>
              <a:gdLst>
                <a:gd name="T0" fmla="*/ 1 w 20"/>
                <a:gd name="T1" fmla="*/ 1 h 23"/>
                <a:gd name="T2" fmla="*/ 20 w 20"/>
                <a:gd name="T3" fmla="*/ 1 h 23"/>
                <a:gd name="T4" fmla="*/ 1 w 20"/>
                <a:gd name="T5" fmla="*/ 23 h 23"/>
                <a:gd name="T6" fmla="*/ 1 w 20"/>
                <a:gd name="T7" fmla="*/ 1 h 23"/>
                <a:gd name="T8" fmla="*/ 1 w 20"/>
                <a:gd name="T9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3">
                  <a:moveTo>
                    <a:pt x="1" y="1"/>
                  </a:moveTo>
                  <a:cubicBezTo>
                    <a:pt x="7" y="1"/>
                    <a:pt x="14" y="1"/>
                    <a:pt x="20" y="1"/>
                  </a:cubicBezTo>
                  <a:cubicBezTo>
                    <a:pt x="15" y="9"/>
                    <a:pt x="8" y="17"/>
                    <a:pt x="1" y="23"/>
                  </a:cubicBezTo>
                  <a:cubicBezTo>
                    <a:pt x="1" y="16"/>
                    <a:pt x="1" y="8"/>
                    <a:pt x="1" y="1"/>
                  </a:cubicBezTo>
                  <a:cubicBezTo>
                    <a:pt x="7" y="0"/>
                    <a:pt x="0" y="8"/>
                    <a:pt x="1" y="1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25"/>
            <p:cNvSpPr>
              <a:spLocks/>
            </p:cNvSpPr>
            <p:nvPr/>
          </p:nvSpPr>
          <p:spPr bwMode="auto">
            <a:xfrm>
              <a:off x="2458729" y="1016582"/>
              <a:ext cx="20638" cy="9525"/>
            </a:xfrm>
            <a:custGeom>
              <a:avLst/>
              <a:gdLst>
                <a:gd name="T0" fmla="*/ 0 w 7"/>
                <a:gd name="T1" fmla="*/ 3 h 3"/>
                <a:gd name="T2" fmla="*/ 0 w 7"/>
                <a:gd name="T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" h="3">
                  <a:moveTo>
                    <a:pt x="0" y="3"/>
                  </a:moveTo>
                  <a:cubicBezTo>
                    <a:pt x="3" y="1"/>
                    <a:pt x="7" y="0"/>
                    <a:pt x="0" y="3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26"/>
            <p:cNvSpPr>
              <a:spLocks/>
            </p:cNvSpPr>
            <p:nvPr/>
          </p:nvSpPr>
          <p:spPr bwMode="auto">
            <a:xfrm>
              <a:off x="2985653" y="959634"/>
              <a:ext cx="26988" cy="9525"/>
            </a:xfrm>
            <a:custGeom>
              <a:avLst/>
              <a:gdLst>
                <a:gd name="T0" fmla="*/ 0 w 9"/>
                <a:gd name="T1" fmla="*/ 0 h 3"/>
                <a:gd name="T2" fmla="*/ 0 w 9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0" y="0"/>
                  </a:moveTo>
                  <a:cubicBezTo>
                    <a:pt x="9" y="3"/>
                    <a:pt x="7" y="2"/>
                    <a:pt x="0" y="0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27"/>
            <p:cNvSpPr>
              <a:spLocks/>
            </p:cNvSpPr>
            <p:nvPr/>
          </p:nvSpPr>
          <p:spPr bwMode="auto">
            <a:xfrm>
              <a:off x="1976950" y="720565"/>
              <a:ext cx="134938" cy="131763"/>
            </a:xfrm>
            <a:custGeom>
              <a:avLst/>
              <a:gdLst>
                <a:gd name="T0" fmla="*/ 0 w 45"/>
                <a:gd name="T1" fmla="*/ 21 h 44"/>
                <a:gd name="T2" fmla="*/ 19 w 45"/>
                <a:gd name="T3" fmla="*/ 44 h 44"/>
                <a:gd name="T4" fmla="*/ 0 w 45"/>
                <a:gd name="T5" fmla="*/ 2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44">
                  <a:moveTo>
                    <a:pt x="0" y="21"/>
                  </a:moveTo>
                  <a:cubicBezTo>
                    <a:pt x="28" y="0"/>
                    <a:pt x="45" y="18"/>
                    <a:pt x="19" y="44"/>
                  </a:cubicBezTo>
                  <a:cubicBezTo>
                    <a:pt x="13" y="37"/>
                    <a:pt x="4" y="29"/>
                    <a:pt x="0" y="21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28"/>
            <p:cNvSpPr>
              <a:spLocks/>
            </p:cNvSpPr>
            <p:nvPr/>
          </p:nvSpPr>
          <p:spPr bwMode="auto">
            <a:xfrm>
              <a:off x="3755414" y="1056372"/>
              <a:ext cx="80963" cy="120650"/>
            </a:xfrm>
            <a:custGeom>
              <a:avLst/>
              <a:gdLst>
                <a:gd name="T0" fmla="*/ 0 w 27"/>
                <a:gd name="T1" fmla="*/ 22 h 40"/>
                <a:gd name="T2" fmla="*/ 19 w 27"/>
                <a:gd name="T3" fmla="*/ 0 h 40"/>
                <a:gd name="T4" fmla="*/ 15 w 27"/>
                <a:gd name="T5" fmla="*/ 40 h 40"/>
                <a:gd name="T6" fmla="*/ 0 w 27"/>
                <a:gd name="T7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40">
                  <a:moveTo>
                    <a:pt x="0" y="22"/>
                  </a:moveTo>
                  <a:cubicBezTo>
                    <a:pt x="4" y="14"/>
                    <a:pt x="13" y="7"/>
                    <a:pt x="19" y="0"/>
                  </a:cubicBezTo>
                  <a:cubicBezTo>
                    <a:pt x="27" y="8"/>
                    <a:pt x="16" y="25"/>
                    <a:pt x="15" y="40"/>
                  </a:cubicBezTo>
                  <a:cubicBezTo>
                    <a:pt x="10" y="34"/>
                    <a:pt x="4" y="29"/>
                    <a:pt x="0" y="22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29"/>
            <p:cNvSpPr>
              <a:spLocks/>
            </p:cNvSpPr>
            <p:nvPr/>
          </p:nvSpPr>
          <p:spPr bwMode="auto">
            <a:xfrm>
              <a:off x="4596133" y="718503"/>
              <a:ext cx="31750" cy="14288"/>
            </a:xfrm>
            <a:custGeom>
              <a:avLst/>
              <a:gdLst>
                <a:gd name="T0" fmla="*/ 0 w 11"/>
                <a:gd name="T1" fmla="*/ 5 h 5"/>
                <a:gd name="T2" fmla="*/ 0 w 11"/>
                <a:gd name="T3" fmla="*/ 5 h 5"/>
                <a:gd name="T4" fmla="*/ 0 w 11"/>
                <a:gd name="T5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5">
                  <a:moveTo>
                    <a:pt x="0" y="5"/>
                  </a:moveTo>
                  <a:cubicBezTo>
                    <a:pt x="5" y="0"/>
                    <a:pt x="11" y="2"/>
                    <a:pt x="0" y="5"/>
                  </a:cubicBezTo>
                  <a:cubicBezTo>
                    <a:pt x="1" y="4"/>
                    <a:pt x="0" y="5"/>
                    <a:pt x="0" y="5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0"/>
            <p:cNvSpPr>
              <a:spLocks/>
            </p:cNvSpPr>
            <p:nvPr/>
          </p:nvSpPr>
          <p:spPr bwMode="auto">
            <a:xfrm>
              <a:off x="3701439" y="1308785"/>
              <a:ext cx="0" cy="19050"/>
            </a:xfrm>
            <a:custGeom>
              <a:avLst/>
              <a:gdLst>
                <a:gd name="T0" fmla="*/ 0 h 6"/>
                <a:gd name="T1" fmla="*/ 0 h 6"/>
                <a:gd name="T2" fmla="*/ 0 h 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6">
                  <a:moveTo>
                    <a:pt x="0" y="0"/>
                  </a:moveTo>
                  <a:cubicBezTo>
                    <a:pt x="0" y="1"/>
                    <a:pt x="0" y="6"/>
                    <a:pt x="0" y="0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B0F5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Rectangle 31"/>
            <p:cNvSpPr>
              <a:spLocks noChangeArrowheads="1"/>
            </p:cNvSpPr>
            <p:nvPr/>
          </p:nvSpPr>
          <p:spPr bwMode="auto">
            <a:xfrm>
              <a:off x="6687899" y="1145371"/>
              <a:ext cx="14288" cy="1588"/>
            </a:xfrm>
            <a:prstGeom prst="rect">
              <a:avLst/>
            </a:prstGeom>
            <a:solidFill>
              <a:srgbClr val="FF83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"/>
            <p:cNvSpPr>
              <a:spLocks/>
            </p:cNvSpPr>
            <p:nvPr/>
          </p:nvSpPr>
          <p:spPr bwMode="auto">
            <a:xfrm>
              <a:off x="6594236" y="899309"/>
              <a:ext cx="60325" cy="115888"/>
            </a:xfrm>
            <a:custGeom>
              <a:avLst/>
              <a:gdLst>
                <a:gd name="T0" fmla="*/ 0 w 20"/>
                <a:gd name="T1" fmla="*/ 19 h 39"/>
                <a:gd name="T2" fmla="*/ 17 w 20"/>
                <a:gd name="T3" fmla="*/ 0 h 39"/>
                <a:gd name="T4" fmla="*/ 17 w 20"/>
                <a:gd name="T5" fmla="*/ 39 h 39"/>
                <a:gd name="T6" fmla="*/ 0 w 20"/>
                <a:gd name="T7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39">
                  <a:moveTo>
                    <a:pt x="0" y="19"/>
                  </a:moveTo>
                  <a:cubicBezTo>
                    <a:pt x="4" y="12"/>
                    <a:pt x="11" y="6"/>
                    <a:pt x="17" y="0"/>
                  </a:cubicBezTo>
                  <a:cubicBezTo>
                    <a:pt x="20" y="13"/>
                    <a:pt x="20" y="26"/>
                    <a:pt x="17" y="39"/>
                  </a:cubicBezTo>
                  <a:cubicBezTo>
                    <a:pt x="11" y="33"/>
                    <a:pt x="4" y="27"/>
                    <a:pt x="0" y="19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3"/>
            <p:cNvSpPr>
              <a:spLocks/>
            </p:cNvSpPr>
            <p:nvPr/>
          </p:nvSpPr>
          <p:spPr bwMode="auto">
            <a:xfrm>
              <a:off x="2336315" y="1430820"/>
              <a:ext cx="28575" cy="30163"/>
            </a:xfrm>
            <a:custGeom>
              <a:avLst/>
              <a:gdLst>
                <a:gd name="T0" fmla="*/ 0 w 10"/>
                <a:gd name="T1" fmla="*/ 0 h 10"/>
                <a:gd name="T2" fmla="*/ 10 w 10"/>
                <a:gd name="T3" fmla="*/ 0 h 10"/>
                <a:gd name="T4" fmla="*/ 0 w 10"/>
                <a:gd name="T5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cubicBezTo>
                    <a:pt x="3" y="0"/>
                    <a:pt x="7" y="0"/>
                    <a:pt x="10" y="0"/>
                  </a:cubicBezTo>
                  <a:cubicBezTo>
                    <a:pt x="5" y="10"/>
                    <a:pt x="5" y="2"/>
                    <a:pt x="0" y="0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5"/>
            <p:cNvSpPr>
              <a:spLocks/>
            </p:cNvSpPr>
            <p:nvPr/>
          </p:nvSpPr>
          <p:spPr bwMode="auto">
            <a:xfrm>
              <a:off x="4858626" y="1100616"/>
              <a:ext cx="80963" cy="133350"/>
            </a:xfrm>
            <a:custGeom>
              <a:avLst/>
              <a:gdLst>
                <a:gd name="T0" fmla="*/ 9 w 27"/>
                <a:gd name="T1" fmla="*/ 44 h 44"/>
                <a:gd name="T2" fmla="*/ 9 w 27"/>
                <a:gd name="T3" fmla="*/ 0 h 44"/>
                <a:gd name="T4" fmla="*/ 9 w 27"/>
                <a:gd name="T5" fmla="*/ 44 h 44"/>
                <a:gd name="T6" fmla="*/ 9 w 27"/>
                <a:gd name="T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44">
                  <a:moveTo>
                    <a:pt x="9" y="44"/>
                  </a:moveTo>
                  <a:cubicBezTo>
                    <a:pt x="0" y="35"/>
                    <a:pt x="1" y="8"/>
                    <a:pt x="9" y="0"/>
                  </a:cubicBezTo>
                  <a:cubicBezTo>
                    <a:pt x="27" y="21"/>
                    <a:pt x="27" y="24"/>
                    <a:pt x="9" y="44"/>
                  </a:cubicBezTo>
                  <a:cubicBezTo>
                    <a:pt x="7" y="43"/>
                    <a:pt x="18" y="34"/>
                    <a:pt x="9" y="44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7"/>
            <p:cNvSpPr>
              <a:spLocks/>
            </p:cNvSpPr>
            <p:nvPr/>
          </p:nvSpPr>
          <p:spPr bwMode="auto">
            <a:xfrm>
              <a:off x="2234052" y="1867234"/>
              <a:ext cx="117475" cy="80963"/>
            </a:xfrm>
            <a:custGeom>
              <a:avLst/>
              <a:gdLst>
                <a:gd name="T0" fmla="*/ 22 w 39"/>
                <a:gd name="T1" fmla="*/ 27 h 27"/>
                <a:gd name="T2" fmla="*/ 6 w 39"/>
                <a:gd name="T3" fmla="*/ 27 h 27"/>
                <a:gd name="T4" fmla="*/ 39 w 39"/>
                <a:gd name="T5" fmla="*/ 25 h 27"/>
                <a:gd name="T6" fmla="*/ 22 w 39"/>
                <a:gd name="T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27">
                  <a:moveTo>
                    <a:pt x="22" y="27"/>
                  </a:moveTo>
                  <a:cubicBezTo>
                    <a:pt x="16" y="27"/>
                    <a:pt x="11" y="27"/>
                    <a:pt x="6" y="27"/>
                  </a:cubicBezTo>
                  <a:cubicBezTo>
                    <a:pt x="0" y="0"/>
                    <a:pt x="32" y="5"/>
                    <a:pt x="39" y="25"/>
                  </a:cubicBezTo>
                  <a:cubicBezTo>
                    <a:pt x="33" y="27"/>
                    <a:pt x="28" y="27"/>
                    <a:pt x="22" y="27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40"/>
            <p:cNvSpPr>
              <a:spLocks/>
            </p:cNvSpPr>
            <p:nvPr/>
          </p:nvSpPr>
          <p:spPr bwMode="auto">
            <a:xfrm rot="5840901">
              <a:off x="8239973" y="1816447"/>
              <a:ext cx="50800" cy="74613"/>
            </a:xfrm>
            <a:custGeom>
              <a:avLst/>
              <a:gdLst>
                <a:gd name="T0" fmla="*/ 1 w 17"/>
                <a:gd name="T1" fmla="*/ 0 h 25"/>
                <a:gd name="T2" fmla="*/ 1 w 17"/>
                <a:gd name="T3" fmla="*/ 25 h 25"/>
                <a:gd name="T4" fmla="*/ 1 w 17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5">
                  <a:moveTo>
                    <a:pt x="1" y="0"/>
                  </a:moveTo>
                  <a:cubicBezTo>
                    <a:pt x="9" y="11"/>
                    <a:pt x="17" y="14"/>
                    <a:pt x="1" y="25"/>
                  </a:cubicBezTo>
                  <a:cubicBezTo>
                    <a:pt x="1" y="17"/>
                    <a:pt x="0" y="8"/>
                    <a:pt x="1" y="0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41"/>
            <p:cNvSpPr>
              <a:spLocks/>
            </p:cNvSpPr>
            <p:nvPr/>
          </p:nvSpPr>
          <p:spPr bwMode="auto">
            <a:xfrm>
              <a:off x="1910865" y="1522895"/>
              <a:ext cx="0" cy="15875"/>
            </a:xfrm>
            <a:custGeom>
              <a:avLst/>
              <a:gdLst>
                <a:gd name="T0" fmla="*/ 0 h 5"/>
                <a:gd name="T1" fmla="*/ 0 h 5"/>
                <a:gd name="T2" fmla="*/ 0 h 5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5">
                  <a:moveTo>
                    <a:pt x="0" y="0"/>
                  </a:moveTo>
                  <a:cubicBezTo>
                    <a:pt x="0" y="1"/>
                    <a:pt x="0" y="5"/>
                    <a:pt x="0" y="0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42B0F5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42"/>
            <p:cNvSpPr>
              <a:spLocks/>
            </p:cNvSpPr>
            <p:nvPr/>
          </p:nvSpPr>
          <p:spPr bwMode="auto">
            <a:xfrm>
              <a:off x="1902264" y="1867234"/>
              <a:ext cx="120650" cy="80963"/>
            </a:xfrm>
            <a:custGeom>
              <a:avLst/>
              <a:gdLst>
                <a:gd name="T0" fmla="*/ 22 w 40"/>
                <a:gd name="T1" fmla="*/ 27 h 27"/>
                <a:gd name="T2" fmla="*/ 7 w 40"/>
                <a:gd name="T3" fmla="*/ 27 h 27"/>
                <a:gd name="T4" fmla="*/ 40 w 40"/>
                <a:gd name="T5" fmla="*/ 25 h 27"/>
                <a:gd name="T6" fmla="*/ 22 w 40"/>
                <a:gd name="T7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27">
                  <a:moveTo>
                    <a:pt x="22" y="27"/>
                  </a:moveTo>
                  <a:cubicBezTo>
                    <a:pt x="17" y="27"/>
                    <a:pt x="12" y="27"/>
                    <a:pt x="7" y="27"/>
                  </a:cubicBezTo>
                  <a:cubicBezTo>
                    <a:pt x="0" y="0"/>
                    <a:pt x="33" y="5"/>
                    <a:pt x="40" y="25"/>
                  </a:cubicBezTo>
                  <a:cubicBezTo>
                    <a:pt x="34" y="27"/>
                    <a:pt x="28" y="27"/>
                    <a:pt x="22" y="27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43"/>
            <p:cNvSpPr>
              <a:spLocks/>
            </p:cNvSpPr>
            <p:nvPr/>
          </p:nvSpPr>
          <p:spPr bwMode="auto">
            <a:xfrm>
              <a:off x="3892551" y="2408646"/>
              <a:ext cx="60325" cy="117475"/>
            </a:xfrm>
            <a:custGeom>
              <a:avLst/>
              <a:gdLst>
                <a:gd name="T0" fmla="*/ 0 w 20"/>
                <a:gd name="T1" fmla="*/ 20 h 39"/>
                <a:gd name="T2" fmla="*/ 17 w 20"/>
                <a:gd name="T3" fmla="*/ 0 h 39"/>
                <a:gd name="T4" fmla="*/ 17 w 20"/>
                <a:gd name="T5" fmla="*/ 39 h 39"/>
                <a:gd name="T6" fmla="*/ 0 w 20"/>
                <a:gd name="T7" fmla="*/ 2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39">
                  <a:moveTo>
                    <a:pt x="0" y="20"/>
                  </a:moveTo>
                  <a:cubicBezTo>
                    <a:pt x="4" y="12"/>
                    <a:pt x="11" y="6"/>
                    <a:pt x="17" y="0"/>
                  </a:cubicBezTo>
                  <a:cubicBezTo>
                    <a:pt x="20" y="13"/>
                    <a:pt x="20" y="26"/>
                    <a:pt x="17" y="39"/>
                  </a:cubicBezTo>
                  <a:cubicBezTo>
                    <a:pt x="11" y="33"/>
                    <a:pt x="4" y="27"/>
                    <a:pt x="0" y="20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44"/>
            <p:cNvSpPr>
              <a:spLocks/>
            </p:cNvSpPr>
            <p:nvPr/>
          </p:nvSpPr>
          <p:spPr bwMode="auto">
            <a:xfrm>
              <a:off x="6540261" y="1142196"/>
              <a:ext cx="0" cy="17463"/>
            </a:xfrm>
            <a:custGeom>
              <a:avLst/>
              <a:gdLst>
                <a:gd name="T0" fmla="*/ 0 h 6"/>
                <a:gd name="T1" fmla="*/ 0 h 6"/>
                <a:gd name="T2" fmla="*/ 0 h 6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6">
                  <a:moveTo>
                    <a:pt x="0" y="0"/>
                  </a:moveTo>
                  <a:cubicBezTo>
                    <a:pt x="0" y="1"/>
                    <a:pt x="0" y="6"/>
                    <a:pt x="0" y="0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46"/>
            <p:cNvSpPr>
              <a:spLocks/>
            </p:cNvSpPr>
            <p:nvPr/>
          </p:nvSpPr>
          <p:spPr bwMode="auto">
            <a:xfrm rot="5840901">
              <a:off x="8564202" y="2145467"/>
              <a:ext cx="50800" cy="74613"/>
            </a:xfrm>
            <a:custGeom>
              <a:avLst/>
              <a:gdLst>
                <a:gd name="T0" fmla="*/ 1 w 17"/>
                <a:gd name="T1" fmla="*/ 0 h 25"/>
                <a:gd name="T2" fmla="*/ 1 w 17"/>
                <a:gd name="T3" fmla="*/ 25 h 25"/>
                <a:gd name="T4" fmla="*/ 1 w 17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5">
                  <a:moveTo>
                    <a:pt x="1" y="0"/>
                  </a:moveTo>
                  <a:cubicBezTo>
                    <a:pt x="9" y="11"/>
                    <a:pt x="17" y="14"/>
                    <a:pt x="1" y="25"/>
                  </a:cubicBezTo>
                  <a:cubicBezTo>
                    <a:pt x="1" y="17"/>
                    <a:pt x="0" y="8"/>
                    <a:pt x="1" y="0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47"/>
            <p:cNvSpPr>
              <a:spLocks/>
            </p:cNvSpPr>
            <p:nvPr/>
          </p:nvSpPr>
          <p:spPr bwMode="auto">
            <a:xfrm>
              <a:off x="3964964" y="988110"/>
              <a:ext cx="26988" cy="9525"/>
            </a:xfrm>
            <a:custGeom>
              <a:avLst/>
              <a:gdLst>
                <a:gd name="T0" fmla="*/ 0 w 9"/>
                <a:gd name="T1" fmla="*/ 0 h 3"/>
                <a:gd name="T2" fmla="*/ 0 w 9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0" y="0"/>
                  </a:moveTo>
                  <a:cubicBezTo>
                    <a:pt x="9" y="3"/>
                    <a:pt x="7" y="2"/>
                    <a:pt x="0" y="0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48"/>
            <p:cNvSpPr>
              <a:spLocks/>
            </p:cNvSpPr>
            <p:nvPr/>
          </p:nvSpPr>
          <p:spPr bwMode="auto">
            <a:xfrm rot="5840901">
              <a:off x="9014213" y="1437733"/>
              <a:ext cx="47625" cy="101600"/>
            </a:xfrm>
            <a:custGeom>
              <a:avLst/>
              <a:gdLst>
                <a:gd name="T0" fmla="*/ 0 w 16"/>
                <a:gd name="T1" fmla="*/ 17 h 34"/>
                <a:gd name="T2" fmla="*/ 15 w 16"/>
                <a:gd name="T3" fmla="*/ 0 h 34"/>
                <a:gd name="T4" fmla="*/ 15 w 16"/>
                <a:gd name="T5" fmla="*/ 34 h 34"/>
                <a:gd name="T6" fmla="*/ 0 w 16"/>
                <a:gd name="T7" fmla="*/ 17 h 34"/>
                <a:gd name="T8" fmla="*/ 0 w 16"/>
                <a:gd name="T9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4">
                  <a:moveTo>
                    <a:pt x="0" y="17"/>
                  </a:moveTo>
                  <a:cubicBezTo>
                    <a:pt x="5" y="12"/>
                    <a:pt x="10" y="6"/>
                    <a:pt x="15" y="0"/>
                  </a:cubicBezTo>
                  <a:cubicBezTo>
                    <a:pt x="16" y="12"/>
                    <a:pt x="16" y="23"/>
                    <a:pt x="15" y="34"/>
                  </a:cubicBezTo>
                  <a:cubicBezTo>
                    <a:pt x="10" y="29"/>
                    <a:pt x="5" y="23"/>
                    <a:pt x="0" y="17"/>
                  </a:cubicBezTo>
                  <a:cubicBezTo>
                    <a:pt x="4" y="11"/>
                    <a:pt x="4" y="24"/>
                    <a:pt x="0" y="17"/>
                  </a:cubicBezTo>
                  <a:close/>
                </a:path>
              </a:pathLst>
            </a:custGeom>
            <a:solidFill>
              <a:srgbClr val="42B0F5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49"/>
            <p:cNvSpPr>
              <a:spLocks/>
            </p:cNvSpPr>
            <p:nvPr/>
          </p:nvSpPr>
          <p:spPr bwMode="auto">
            <a:xfrm>
              <a:off x="5031108" y="618490"/>
              <a:ext cx="30163" cy="30163"/>
            </a:xfrm>
            <a:custGeom>
              <a:avLst/>
              <a:gdLst>
                <a:gd name="T0" fmla="*/ 0 w 10"/>
                <a:gd name="T1" fmla="*/ 2 h 10"/>
                <a:gd name="T2" fmla="*/ 7 w 10"/>
                <a:gd name="T3" fmla="*/ 10 h 10"/>
                <a:gd name="T4" fmla="*/ 0 w 10"/>
                <a:gd name="T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10">
                  <a:moveTo>
                    <a:pt x="0" y="2"/>
                  </a:moveTo>
                  <a:cubicBezTo>
                    <a:pt x="5" y="5"/>
                    <a:pt x="10" y="0"/>
                    <a:pt x="7" y="10"/>
                  </a:cubicBezTo>
                  <a:cubicBezTo>
                    <a:pt x="5" y="7"/>
                    <a:pt x="2" y="5"/>
                    <a:pt x="0" y="2"/>
                  </a:cubicBezTo>
                  <a:close/>
                </a:path>
              </a:pathLst>
            </a:custGeom>
            <a:solidFill>
              <a:srgbClr val="42B0F5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50"/>
            <p:cNvSpPr>
              <a:spLocks/>
            </p:cNvSpPr>
            <p:nvPr/>
          </p:nvSpPr>
          <p:spPr bwMode="auto">
            <a:xfrm rot="5840901">
              <a:off x="8382848" y="1800572"/>
              <a:ext cx="47625" cy="101600"/>
            </a:xfrm>
            <a:custGeom>
              <a:avLst/>
              <a:gdLst>
                <a:gd name="T0" fmla="*/ 0 w 16"/>
                <a:gd name="T1" fmla="*/ 17 h 34"/>
                <a:gd name="T2" fmla="*/ 15 w 16"/>
                <a:gd name="T3" fmla="*/ 0 h 34"/>
                <a:gd name="T4" fmla="*/ 15 w 16"/>
                <a:gd name="T5" fmla="*/ 34 h 34"/>
                <a:gd name="T6" fmla="*/ 0 w 16"/>
                <a:gd name="T7" fmla="*/ 17 h 34"/>
                <a:gd name="T8" fmla="*/ 0 w 16"/>
                <a:gd name="T9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4">
                  <a:moveTo>
                    <a:pt x="0" y="17"/>
                  </a:moveTo>
                  <a:cubicBezTo>
                    <a:pt x="5" y="12"/>
                    <a:pt x="10" y="6"/>
                    <a:pt x="15" y="0"/>
                  </a:cubicBezTo>
                  <a:cubicBezTo>
                    <a:pt x="16" y="12"/>
                    <a:pt x="16" y="23"/>
                    <a:pt x="15" y="34"/>
                  </a:cubicBezTo>
                  <a:cubicBezTo>
                    <a:pt x="10" y="29"/>
                    <a:pt x="5" y="23"/>
                    <a:pt x="0" y="17"/>
                  </a:cubicBezTo>
                  <a:cubicBezTo>
                    <a:pt x="4" y="11"/>
                    <a:pt x="4" y="24"/>
                    <a:pt x="0" y="17"/>
                  </a:cubicBezTo>
                  <a:close/>
                </a:path>
              </a:pathLst>
            </a:custGeom>
            <a:solidFill>
              <a:srgbClr val="FCC347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51"/>
            <p:cNvSpPr>
              <a:spLocks/>
            </p:cNvSpPr>
            <p:nvPr/>
          </p:nvSpPr>
          <p:spPr bwMode="auto">
            <a:xfrm>
              <a:off x="4762821" y="651828"/>
              <a:ext cx="23813" cy="9525"/>
            </a:xfrm>
            <a:custGeom>
              <a:avLst/>
              <a:gdLst>
                <a:gd name="T0" fmla="*/ 0 w 8"/>
                <a:gd name="T1" fmla="*/ 0 h 3"/>
                <a:gd name="T2" fmla="*/ 0 w 8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8" y="3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52"/>
            <p:cNvSpPr>
              <a:spLocks/>
            </p:cNvSpPr>
            <p:nvPr/>
          </p:nvSpPr>
          <p:spPr bwMode="auto">
            <a:xfrm rot="5840901">
              <a:off x="8547533" y="1894723"/>
              <a:ext cx="84138" cy="134938"/>
            </a:xfrm>
            <a:custGeom>
              <a:avLst/>
              <a:gdLst>
                <a:gd name="T0" fmla="*/ 10 w 28"/>
                <a:gd name="T1" fmla="*/ 45 h 45"/>
                <a:gd name="T2" fmla="*/ 10 w 28"/>
                <a:gd name="T3" fmla="*/ 0 h 45"/>
                <a:gd name="T4" fmla="*/ 10 w 28"/>
                <a:gd name="T5" fmla="*/ 45 h 45"/>
                <a:gd name="T6" fmla="*/ 10 w 28"/>
                <a:gd name="T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45">
                  <a:moveTo>
                    <a:pt x="10" y="45"/>
                  </a:moveTo>
                  <a:cubicBezTo>
                    <a:pt x="0" y="35"/>
                    <a:pt x="2" y="11"/>
                    <a:pt x="10" y="0"/>
                  </a:cubicBezTo>
                  <a:cubicBezTo>
                    <a:pt x="28" y="21"/>
                    <a:pt x="28" y="24"/>
                    <a:pt x="10" y="45"/>
                  </a:cubicBezTo>
                  <a:cubicBezTo>
                    <a:pt x="8" y="43"/>
                    <a:pt x="19" y="34"/>
                    <a:pt x="10" y="45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54"/>
            <p:cNvSpPr>
              <a:spLocks/>
            </p:cNvSpPr>
            <p:nvPr/>
          </p:nvSpPr>
          <p:spPr bwMode="auto">
            <a:xfrm>
              <a:off x="5505286" y="868203"/>
              <a:ext cx="39688" cy="74613"/>
            </a:xfrm>
            <a:custGeom>
              <a:avLst/>
              <a:gdLst>
                <a:gd name="T0" fmla="*/ 0 w 13"/>
                <a:gd name="T1" fmla="*/ 15 h 25"/>
                <a:gd name="T2" fmla="*/ 8 w 13"/>
                <a:gd name="T3" fmla="*/ 25 h 25"/>
                <a:gd name="T4" fmla="*/ 0 w 13"/>
                <a:gd name="T5" fmla="*/ 15 h 25"/>
                <a:gd name="T6" fmla="*/ 0 w 13"/>
                <a:gd name="T7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5">
                  <a:moveTo>
                    <a:pt x="0" y="15"/>
                  </a:moveTo>
                  <a:cubicBezTo>
                    <a:pt x="10" y="0"/>
                    <a:pt x="13" y="3"/>
                    <a:pt x="8" y="25"/>
                  </a:cubicBezTo>
                  <a:cubicBezTo>
                    <a:pt x="5" y="22"/>
                    <a:pt x="3" y="19"/>
                    <a:pt x="0" y="15"/>
                  </a:cubicBezTo>
                  <a:cubicBezTo>
                    <a:pt x="3" y="12"/>
                    <a:pt x="3" y="19"/>
                    <a:pt x="0" y="15"/>
                  </a:cubicBezTo>
                  <a:close/>
                </a:path>
              </a:pathLst>
            </a:custGeom>
            <a:solidFill>
              <a:srgbClr val="42B0F5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56"/>
            <p:cNvSpPr>
              <a:spLocks/>
            </p:cNvSpPr>
            <p:nvPr/>
          </p:nvSpPr>
          <p:spPr bwMode="auto">
            <a:xfrm>
              <a:off x="5454486" y="771366"/>
              <a:ext cx="26988" cy="20638"/>
            </a:xfrm>
            <a:custGeom>
              <a:avLst/>
              <a:gdLst>
                <a:gd name="T0" fmla="*/ 0 w 9"/>
                <a:gd name="T1" fmla="*/ 0 h 7"/>
                <a:gd name="T2" fmla="*/ 0 w 9"/>
                <a:gd name="T3" fmla="*/ 0 h 7"/>
                <a:gd name="T4" fmla="*/ 0 w 9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0" y="0"/>
                  </a:moveTo>
                  <a:cubicBezTo>
                    <a:pt x="9" y="1"/>
                    <a:pt x="9" y="7"/>
                    <a:pt x="0" y="0"/>
                  </a:cubicBezTo>
                  <a:cubicBezTo>
                    <a:pt x="4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59"/>
            <p:cNvSpPr>
              <a:spLocks/>
            </p:cNvSpPr>
            <p:nvPr/>
          </p:nvSpPr>
          <p:spPr bwMode="auto">
            <a:xfrm>
              <a:off x="7878039" y="1036309"/>
              <a:ext cx="39688" cy="74613"/>
            </a:xfrm>
            <a:custGeom>
              <a:avLst/>
              <a:gdLst>
                <a:gd name="T0" fmla="*/ 0 w 13"/>
                <a:gd name="T1" fmla="*/ 15 h 25"/>
                <a:gd name="T2" fmla="*/ 8 w 13"/>
                <a:gd name="T3" fmla="*/ 25 h 25"/>
                <a:gd name="T4" fmla="*/ 0 w 13"/>
                <a:gd name="T5" fmla="*/ 15 h 25"/>
                <a:gd name="T6" fmla="*/ 0 w 13"/>
                <a:gd name="T7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5">
                  <a:moveTo>
                    <a:pt x="0" y="15"/>
                  </a:moveTo>
                  <a:cubicBezTo>
                    <a:pt x="10" y="0"/>
                    <a:pt x="13" y="3"/>
                    <a:pt x="8" y="25"/>
                  </a:cubicBezTo>
                  <a:cubicBezTo>
                    <a:pt x="5" y="22"/>
                    <a:pt x="3" y="19"/>
                    <a:pt x="0" y="15"/>
                  </a:cubicBezTo>
                  <a:cubicBezTo>
                    <a:pt x="3" y="12"/>
                    <a:pt x="3" y="19"/>
                    <a:pt x="0" y="15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61"/>
            <p:cNvSpPr>
              <a:spLocks/>
            </p:cNvSpPr>
            <p:nvPr/>
          </p:nvSpPr>
          <p:spPr bwMode="auto">
            <a:xfrm>
              <a:off x="7716114" y="1025197"/>
              <a:ext cx="60325" cy="115888"/>
            </a:xfrm>
            <a:custGeom>
              <a:avLst/>
              <a:gdLst>
                <a:gd name="T0" fmla="*/ 0 w 20"/>
                <a:gd name="T1" fmla="*/ 0 h 39"/>
                <a:gd name="T2" fmla="*/ 0 w 20"/>
                <a:gd name="T3" fmla="*/ 39 h 39"/>
                <a:gd name="T4" fmla="*/ 0 w 20"/>
                <a:gd name="T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39">
                  <a:moveTo>
                    <a:pt x="0" y="0"/>
                  </a:moveTo>
                  <a:cubicBezTo>
                    <a:pt x="20" y="12"/>
                    <a:pt x="20" y="27"/>
                    <a:pt x="0" y="39"/>
                  </a:cubicBezTo>
                  <a:cubicBezTo>
                    <a:pt x="0" y="26"/>
                    <a:pt x="0" y="13"/>
                    <a:pt x="0" y="0"/>
                  </a:cubicBezTo>
                  <a:close/>
                </a:path>
              </a:pathLst>
            </a:custGeom>
            <a:solidFill>
              <a:srgbClr val="FCC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63"/>
            <p:cNvSpPr>
              <a:spLocks/>
            </p:cNvSpPr>
            <p:nvPr/>
          </p:nvSpPr>
          <p:spPr bwMode="auto">
            <a:xfrm>
              <a:off x="5341774" y="852328"/>
              <a:ext cx="58738" cy="120650"/>
            </a:xfrm>
            <a:custGeom>
              <a:avLst/>
              <a:gdLst>
                <a:gd name="T0" fmla="*/ 1 w 20"/>
                <a:gd name="T1" fmla="*/ 10 h 40"/>
                <a:gd name="T2" fmla="*/ 1 w 20"/>
                <a:gd name="T3" fmla="*/ 0 h 40"/>
                <a:gd name="T4" fmla="*/ 1 w 20"/>
                <a:gd name="T5" fmla="*/ 40 h 40"/>
                <a:gd name="T6" fmla="*/ 1 w 20"/>
                <a:gd name="T7" fmla="*/ 10 h 40"/>
                <a:gd name="T8" fmla="*/ 1 w 20"/>
                <a:gd name="T9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0">
                  <a:moveTo>
                    <a:pt x="1" y="10"/>
                  </a:moveTo>
                  <a:cubicBezTo>
                    <a:pt x="1" y="6"/>
                    <a:pt x="1" y="3"/>
                    <a:pt x="1" y="0"/>
                  </a:cubicBezTo>
                  <a:cubicBezTo>
                    <a:pt x="19" y="12"/>
                    <a:pt x="20" y="28"/>
                    <a:pt x="1" y="40"/>
                  </a:cubicBezTo>
                  <a:cubicBezTo>
                    <a:pt x="1" y="30"/>
                    <a:pt x="1" y="20"/>
                    <a:pt x="1" y="10"/>
                  </a:cubicBezTo>
                  <a:cubicBezTo>
                    <a:pt x="1" y="9"/>
                    <a:pt x="0" y="19"/>
                    <a:pt x="1" y="10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65"/>
            <p:cNvSpPr>
              <a:spLocks/>
            </p:cNvSpPr>
            <p:nvPr/>
          </p:nvSpPr>
          <p:spPr bwMode="auto">
            <a:xfrm rot="4906507">
              <a:off x="9222120" y="1382017"/>
              <a:ext cx="90488" cy="134938"/>
            </a:xfrm>
            <a:custGeom>
              <a:avLst/>
              <a:gdLst>
                <a:gd name="T0" fmla="*/ 0 w 30"/>
                <a:gd name="T1" fmla="*/ 23 h 45"/>
                <a:gd name="T2" fmla="*/ 20 w 30"/>
                <a:gd name="T3" fmla="*/ 0 h 45"/>
                <a:gd name="T4" fmla="*/ 20 w 30"/>
                <a:gd name="T5" fmla="*/ 45 h 45"/>
                <a:gd name="T6" fmla="*/ 0 w 30"/>
                <a:gd name="T7" fmla="*/ 2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45">
                  <a:moveTo>
                    <a:pt x="0" y="23"/>
                  </a:moveTo>
                  <a:cubicBezTo>
                    <a:pt x="4" y="14"/>
                    <a:pt x="13" y="7"/>
                    <a:pt x="20" y="0"/>
                  </a:cubicBezTo>
                  <a:cubicBezTo>
                    <a:pt x="30" y="13"/>
                    <a:pt x="30" y="32"/>
                    <a:pt x="20" y="45"/>
                  </a:cubicBezTo>
                  <a:cubicBezTo>
                    <a:pt x="13" y="38"/>
                    <a:pt x="4" y="31"/>
                    <a:pt x="0" y="23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67"/>
            <p:cNvSpPr>
              <a:spLocks/>
            </p:cNvSpPr>
            <p:nvPr/>
          </p:nvSpPr>
          <p:spPr bwMode="auto">
            <a:xfrm rot="4906507">
              <a:off x="9310784" y="2365837"/>
              <a:ext cx="41275" cy="93663"/>
            </a:xfrm>
            <a:custGeom>
              <a:avLst/>
              <a:gdLst>
                <a:gd name="T0" fmla="*/ 0 w 14"/>
                <a:gd name="T1" fmla="*/ 15 h 31"/>
                <a:gd name="T2" fmla="*/ 13 w 14"/>
                <a:gd name="T3" fmla="*/ 0 h 31"/>
                <a:gd name="T4" fmla="*/ 13 w 14"/>
                <a:gd name="T5" fmla="*/ 31 h 31"/>
                <a:gd name="T6" fmla="*/ 0 w 14"/>
                <a:gd name="T7" fmla="*/ 15 h 31"/>
                <a:gd name="T8" fmla="*/ 0 w 14"/>
                <a:gd name="T9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1">
                  <a:moveTo>
                    <a:pt x="0" y="15"/>
                  </a:moveTo>
                  <a:cubicBezTo>
                    <a:pt x="4" y="10"/>
                    <a:pt x="9" y="5"/>
                    <a:pt x="13" y="0"/>
                  </a:cubicBezTo>
                  <a:cubicBezTo>
                    <a:pt x="14" y="10"/>
                    <a:pt x="14" y="21"/>
                    <a:pt x="13" y="31"/>
                  </a:cubicBezTo>
                  <a:cubicBezTo>
                    <a:pt x="9" y="26"/>
                    <a:pt x="4" y="21"/>
                    <a:pt x="0" y="15"/>
                  </a:cubicBezTo>
                  <a:cubicBezTo>
                    <a:pt x="3" y="10"/>
                    <a:pt x="3" y="21"/>
                    <a:pt x="0" y="15"/>
                  </a:cubicBezTo>
                  <a:close/>
                </a:path>
              </a:pathLst>
            </a:custGeom>
            <a:solidFill>
              <a:srgbClr val="42B0F5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68"/>
            <p:cNvSpPr>
              <a:spLocks/>
            </p:cNvSpPr>
            <p:nvPr/>
          </p:nvSpPr>
          <p:spPr bwMode="auto">
            <a:xfrm>
              <a:off x="8630647" y="1114414"/>
              <a:ext cx="104775" cy="73025"/>
            </a:xfrm>
            <a:custGeom>
              <a:avLst/>
              <a:gdLst>
                <a:gd name="T0" fmla="*/ 0 w 35"/>
                <a:gd name="T1" fmla="*/ 22 h 24"/>
                <a:gd name="T2" fmla="*/ 35 w 35"/>
                <a:gd name="T3" fmla="*/ 22 h 24"/>
                <a:gd name="T4" fmla="*/ 0 w 35"/>
                <a:gd name="T5" fmla="*/ 22 h 24"/>
                <a:gd name="T6" fmla="*/ 0 w 35"/>
                <a:gd name="T7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4">
                  <a:moveTo>
                    <a:pt x="0" y="22"/>
                  </a:moveTo>
                  <a:cubicBezTo>
                    <a:pt x="11" y="0"/>
                    <a:pt x="24" y="0"/>
                    <a:pt x="35" y="22"/>
                  </a:cubicBezTo>
                  <a:cubicBezTo>
                    <a:pt x="23" y="23"/>
                    <a:pt x="12" y="23"/>
                    <a:pt x="0" y="22"/>
                  </a:cubicBezTo>
                  <a:cubicBezTo>
                    <a:pt x="4" y="15"/>
                    <a:pt x="11" y="24"/>
                    <a:pt x="0" y="22"/>
                  </a:cubicBezTo>
                  <a:close/>
                </a:path>
              </a:pathLst>
            </a:custGeom>
            <a:solidFill>
              <a:srgbClr val="FCC3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74"/>
            <p:cNvSpPr>
              <a:spLocks/>
            </p:cNvSpPr>
            <p:nvPr/>
          </p:nvSpPr>
          <p:spPr bwMode="auto">
            <a:xfrm rot="4906507">
              <a:off x="9824400" y="1372600"/>
              <a:ext cx="120650" cy="152400"/>
            </a:xfrm>
            <a:custGeom>
              <a:avLst/>
              <a:gdLst>
                <a:gd name="T0" fmla="*/ 0 w 40"/>
                <a:gd name="T1" fmla="*/ 27 h 51"/>
                <a:gd name="T2" fmla="*/ 21 w 40"/>
                <a:gd name="T3" fmla="*/ 51 h 51"/>
                <a:gd name="T4" fmla="*/ 0 w 40"/>
                <a:gd name="T5" fmla="*/ 2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1">
                  <a:moveTo>
                    <a:pt x="0" y="27"/>
                  </a:moveTo>
                  <a:cubicBezTo>
                    <a:pt x="17" y="0"/>
                    <a:pt x="40" y="33"/>
                    <a:pt x="21" y="51"/>
                  </a:cubicBezTo>
                  <a:cubicBezTo>
                    <a:pt x="14" y="44"/>
                    <a:pt x="4" y="36"/>
                    <a:pt x="0" y="27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75"/>
            <p:cNvSpPr>
              <a:spLocks/>
            </p:cNvSpPr>
            <p:nvPr/>
          </p:nvSpPr>
          <p:spPr bwMode="auto">
            <a:xfrm rot="4906507">
              <a:off x="9086948" y="2022582"/>
              <a:ext cx="50800" cy="80963"/>
            </a:xfrm>
            <a:custGeom>
              <a:avLst/>
              <a:gdLst>
                <a:gd name="T0" fmla="*/ 1 w 17"/>
                <a:gd name="T1" fmla="*/ 0 h 27"/>
                <a:gd name="T2" fmla="*/ 1 w 17"/>
                <a:gd name="T3" fmla="*/ 27 h 27"/>
                <a:gd name="T4" fmla="*/ 1 w 17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7">
                  <a:moveTo>
                    <a:pt x="1" y="0"/>
                  </a:moveTo>
                  <a:cubicBezTo>
                    <a:pt x="9" y="12"/>
                    <a:pt x="17" y="15"/>
                    <a:pt x="1" y="27"/>
                  </a:cubicBezTo>
                  <a:cubicBezTo>
                    <a:pt x="1" y="18"/>
                    <a:pt x="0" y="9"/>
                    <a:pt x="1" y="0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76"/>
            <p:cNvSpPr>
              <a:spLocks/>
            </p:cNvSpPr>
            <p:nvPr/>
          </p:nvSpPr>
          <p:spPr bwMode="auto">
            <a:xfrm rot="4906507">
              <a:off x="10047997" y="1673636"/>
              <a:ext cx="169863" cy="117475"/>
            </a:xfrm>
            <a:custGeom>
              <a:avLst/>
              <a:gdLst>
                <a:gd name="T0" fmla="*/ 20 w 57"/>
                <a:gd name="T1" fmla="*/ 39 h 39"/>
                <a:gd name="T2" fmla="*/ 14 w 57"/>
                <a:gd name="T3" fmla="*/ 16 h 39"/>
                <a:gd name="T4" fmla="*/ 20 w 57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39">
                  <a:moveTo>
                    <a:pt x="20" y="39"/>
                  </a:moveTo>
                  <a:cubicBezTo>
                    <a:pt x="8" y="39"/>
                    <a:pt x="0" y="22"/>
                    <a:pt x="14" y="16"/>
                  </a:cubicBezTo>
                  <a:cubicBezTo>
                    <a:pt x="57" y="0"/>
                    <a:pt x="40" y="39"/>
                    <a:pt x="20" y="39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78"/>
            <p:cNvSpPr>
              <a:spLocks/>
            </p:cNvSpPr>
            <p:nvPr/>
          </p:nvSpPr>
          <p:spPr bwMode="auto">
            <a:xfrm>
              <a:off x="10352725" y="1245066"/>
              <a:ext cx="26988" cy="9525"/>
            </a:xfrm>
            <a:custGeom>
              <a:avLst/>
              <a:gdLst>
                <a:gd name="T0" fmla="*/ 0 w 9"/>
                <a:gd name="T1" fmla="*/ 0 h 3"/>
                <a:gd name="T2" fmla="*/ 0 w 9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3">
                  <a:moveTo>
                    <a:pt x="0" y="0"/>
                  </a:moveTo>
                  <a:cubicBezTo>
                    <a:pt x="9" y="3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79"/>
            <p:cNvSpPr>
              <a:spLocks/>
            </p:cNvSpPr>
            <p:nvPr/>
          </p:nvSpPr>
          <p:spPr bwMode="auto">
            <a:xfrm rot="4906507">
              <a:off x="10672350" y="993152"/>
              <a:ext cx="68263" cy="55563"/>
            </a:xfrm>
            <a:custGeom>
              <a:avLst/>
              <a:gdLst>
                <a:gd name="T0" fmla="*/ 0 w 23"/>
                <a:gd name="T1" fmla="*/ 1 h 19"/>
                <a:gd name="T2" fmla="*/ 23 w 23"/>
                <a:gd name="T3" fmla="*/ 1 h 19"/>
                <a:gd name="T4" fmla="*/ 0 w 23"/>
                <a:gd name="T5" fmla="*/ 1 h 19"/>
                <a:gd name="T6" fmla="*/ 0 w 23"/>
                <a:gd name="T7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9">
                  <a:moveTo>
                    <a:pt x="0" y="1"/>
                  </a:moveTo>
                  <a:cubicBezTo>
                    <a:pt x="8" y="1"/>
                    <a:pt x="16" y="1"/>
                    <a:pt x="23" y="1"/>
                  </a:cubicBezTo>
                  <a:cubicBezTo>
                    <a:pt x="16" y="19"/>
                    <a:pt x="8" y="19"/>
                    <a:pt x="0" y="1"/>
                  </a:cubicBezTo>
                  <a:cubicBezTo>
                    <a:pt x="7" y="0"/>
                    <a:pt x="4" y="6"/>
                    <a:pt x="0" y="1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80"/>
            <p:cNvSpPr>
              <a:spLocks/>
            </p:cNvSpPr>
            <p:nvPr/>
          </p:nvSpPr>
          <p:spPr bwMode="auto">
            <a:xfrm rot="4906507">
              <a:off x="8939545" y="1543942"/>
              <a:ext cx="23813" cy="9525"/>
            </a:xfrm>
            <a:custGeom>
              <a:avLst/>
              <a:gdLst>
                <a:gd name="T0" fmla="*/ 0 w 8"/>
                <a:gd name="T1" fmla="*/ 0 h 3"/>
                <a:gd name="T2" fmla="*/ 0 w 8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8" y="3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81"/>
            <p:cNvSpPr>
              <a:spLocks/>
            </p:cNvSpPr>
            <p:nvPr/>
          </p:nvSpPr>
          <p:spPr bwMode="auto">
            <a:xfrm>
              <a:off x="10339321" y="1265703"/>
              <a:ext cx="155575" cy="141288"/>
            </a:xfrm>
            <a:custGeom>
              <a:avLst/>
              <a:gdLst>
                <a:gd name="T0" fmla="*/ 0 w 52"/>
                <a:gd name="T1" fmla="*/ 35 h 47"/>
                <a:gd name="T2" fmla="*/ 31 w 52"/>
                <a:gd name="T3" fmla="*/ 0 h 47"/>
                <a:gd name="T4" fmla="*/ 52 w 52"/>
                <a:gd name="T5" fmla="*/ 23 h 47"/>
                <a:gd name="T6" fmla="*/ 11 w 52"/>
                <a:gd name="T7" fmla="*/ 47 h 47"/>
                <a:gd name="T8" fmla="*/ 0 w 52"/>
                <a:gd name="T9" fmla="*/ 35 h 47"/>
                <a:gd name="T10" fmla="*/ 0 w 52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47">
                  <a:moveTo>
                    <a:pt x="0" y="35"/>
                  </a:moveTo>
                  <a:cubicBezTo>
                    <a:pt x="11" y="23"/>
                    <a:pt x="21" y="12"/>
                    <a:pt x="31" y="0"/>
                  </a:cubicBezTo>
                  <a:cubicBezTo>
                    <a:pt x="39" y="7"/>
                    <a:pt x="46" y="15"/>
                    <a:pt x="52" y="23"/>
                  </a:cubicBezTo>
                  <a:cubicBezTo>
                    <a:pt x="33" y="23"/>
                    <a:pt x="1" y="16"/>
                    <a:pt x="11" y="47"/>
                  </a:cubicBezTo>
                  <a:cubicBezTo>
                    <a:pt x="7" y="43"/>
                    <a:pt x="4" y="39"/>
                    <a:pt x="0" y="35"/>
                  </a:cubicBezTo>
                  <a:cubicBezTo>
                    <a:pt x="11" y="23"/>
                    <a:pt x="4" y="39"/>
                    <a:pt x="0" y="35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82"/>
            <p:cNvSpPr>
              <a:spLocks/>
            </p:cNvSpPr>
            <p:nvPr/>
          </p:nvSpPr>
          <p:spPr bwMode="auto">
            <a:xfrm>
              <a:off x="9378978" y="2007145"/>
              <a:ext cx="92075" cy="131763"/>
            </a:xfrm>
            <a:custGeom>
              <a:avLst/>
              <a:gdLst>
                <a:gd name="T0" fmla="*/ 13 w 31"/>
                <a:gd name="T1" fmla="*/ 44 h 44"/>
                <a:gd name="T2" fmla="*/ 12 w 31"/>
                <a:gd name="T3" fmla="*/ 0 h 44"/>
                <a:gd name="T4" fmla="*/ 13 w 31"/>
                <a:gd name="T5" fmla="*/ 44 h 44"/>
                <a:gd name="T6" fmla="*/ 13 w 31"/>
                <a:gd name="T7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44">
                  <a:moveTo>
                    <a:pt x="13" y="44"/>
                  </a:moveTo>
                  <a:cubicBezTo>
                    <a:pt x="0" y="32"/>
                    <a:pt x="0" y="13"/>
                    <a:pt x="12" y="0"/>
                  </a:cubicBezTo>
                  <a:cubicBezTo>
                    <a:pt x="31" y="20"/>
                    <a:pt x="31" y="24"/>
                    <a:pt x="13" y="44"/>
                  </a:cubicBezTo>
                  <a:cubicBezTo>
                    <a:pt x="10" y="41"/>
                    <a:pt x="22" y="34"/>
                    <a:pt x="13" y="44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84"/>
            <p:cNvSpPr>
              <a:spLocks/>
            </p:cNvSpPr>
            <p:nvPr/>
          </p:nvSpPr>
          <p:spPr bwMode="auto">
            <a:xfrm>
              <a:off x="8213393" y="1342085"/>
              <a:ext cx="169863" cy="117475"/>
            </a:xfrm>
            <a:custGeom>
              <a:avLst/>
              <a:gdLst>
                <a:gd name="T0" fmla="*/ 20 w 57"/>
                <a:gd name="T1" fmla="*/ 39 h 39"/>
                <a:gd name="T2" fmla="*/ 13 w 57"/>
                <a:gd name="T3" fmla="*/ 16 h 39"/>
                <a:gd name="T4" fmla="*/ 20 w 57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7" h="39">
                  <a:moveTo>
                    <a:pt x="20" y="39"/>
                  </a:moveTo>
                  <a:cubicBezTo>
                    <a:pt x="7" y="39"/>
                    <a:pt x="0" y="22"/>
                    <a:pt x="13" y="16"/>
                  </a:cubicBezTo>
                  <a:cubicBezTo>
                    <a:pt x="57" y="0"/>
                    <a:pt x="40" y="39"/>
                    <a:pt x="20" y="39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85"/>
            <p:cNvSpPr>
              <a:spLocks/>
            </p:cNvSpPr>
            <p:nvPr/>
          </p:nvSpPr>
          <p:spPr bwMode="auto">
            <a:xfrm>
              <a:off x="10521492" y="1093259"/>
              <a:ext cx="19050" cy="4763"/>
            </a:xfrm>
            <a:custGeom>
              <a:avLst/>
              <a:gdLst>
                <a:gd name="T0" fmla="*/ 0 w 6"/>
                <a:gd name="T1" fmla="*/ 2 h 2"/>
                <a:gd name="T2" fmla="*/ 0 w 6"/>
                <a:gd name="T3" fmla="*/ 2 h 2"/>
                <a:gd name="T4" fmla="*/ 0 w 6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cubicBezTo>
                    <a:pt x="2" y="1"/>
                    <a:pt x="6" y="0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86"/>
            <p:cNvSpPr>
              <a:spLocks/>
            </p:cNvSpPr>
            <p:nvPr/>
          </p:nvSpPr>
          <p:spPr bwMode="auto">
            <a:xfrm>
              <a:off x="8714413" y="1869636"/>
              <a:ext cx="68263" cy="55563"/>
            </a:xfrm>
            <a:custGeom>
              <a:avLst/>
              <a:gdLst>
                <a:gd name="T0" fmla="*/ 0 w 23"/>
                <a:gd name="T1" fmla="*/ 1 h 19"/>
                <a:gd name="T2" fmla="*/ 23 w 23"/>
                <a:gd name="T3" fmla="*/ 1 h 19"/>
                <a:gd name="T4" fmla="*/ 0 w 23"/>
                <a:gd name="T5" fmla="*/ 1 h 19"/>
                <a:gd name="T6" fmla="*/ 0 w 23"/>
                <a:gd name="T7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9">
                  <a:moveTo>
                    <a:pt x="0" y="1"/>
                  </a:moveTo>
                  <a:cubicBezTo>
                    <a:pt x="8" y="1"/>
                    <a:pt x="15" y="1"/>
                    <a:pt x="23" y="1"/>
                  </a:cubicBezTo>
                  <a:cubicBezTo>
                    <a:pt x="15" y="19"/>
                    <a:pt x="8" y="19"/>
                    <a:pt x="0" y="1"/>
                  </a:cubicBezTo>
                  <a:cubicBezTo>
                    <a:pt x="7" y="0"/>
                    <a:pt x="4" y="6"/>
                    <a:pt x="0" y="1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ffectLst>
              <a:softEdge rad="1270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87"/>
            <p:cNvSpPr>
              <a:spLocks/>
            </p:cNvSpPr>
            <p:nvPr/>
          </p:nvSpPr>
          <p:spPr bwMode="auto">
            <a:xfrm>
              <a:off x="9788772" y="1036109"/>
              <a:ext cx="23813" cy="9525"/>
            </a:xfrm>
            <a:custGeom>
              <a:avLst/>
              <a:gdLst>
                <a:gd name="T0" fmla="*/ 0 w 8"/>
                <a:gd name="T1" fmla="*/ 0 h 3"/>
                <a:gd name="T2" fmla="*/ 0 w 8"/>
                <a:gd name="T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3">
                  <a:moveTo>
                    <a:pt x="0" y="0"/>
                  </a:moveTo>
                  <a:cubicBezTo>
                    <a:pt x="8" y="3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89"/>
            <p:cNvSpPr>
              <a:spLocks/>
            </p:cNvSpPr>
            <p:nvPr/>
          </p:nvSpPr>
          <p:spPr bwMode="auto">
            <a:xfrm>
              <a:off x="9606015" y="1597543"/>
              <a:ext cx="80963" cy="68263"/>
            </a:xfrm>
            <a:custGeom>
              <a:avLst/>
              <a:gdLst>
                <a:gd name="T0" fmla="*/ 0 w 27"/>
                <a:gd name="T1" fmla="*/ 23 h 23"/>
                <a:gd name="T2" fmla="*/ 27 w 27"/>
                <a:gd name="T3" fmla="*/ 0 h 23"/>
                <a:gd name="T4" fmla="*/ 0 w 27"/>
                <a:gd name="T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23"/>
                  </a:moveTo>
                  <a:cubicBezTo>
                    <a:pt x="8" y="14"/>
                    <a:pt x="18" y="6"/>
                    <a:pt x="27" y="0"/>
                  </a:cubicBezTo>
                  <a:cubicBezTo>
                    <a:pt x="17" y="11"/>
                    <a:pt x="9" y="22"/>
                    <a:pt x="0" y="23"/>
                  </a:cubicBezTo>
                  <a:close/>
                </a:path>
              </a:pathLst>
            </a:custGeom>
            <a:solidFill>
              <a:srgbClr val="42B0F5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90"/>
            <p:cNvSpPr>
              <a:spLocks/>
            </p:cNvSpPr>
            <p:nvPr/>
          </p:nvSpPr>
          <p:spPr bwMode="auto">
            <a:xfrm>
              <a:off x="9951580" y="1113896"/>
              <a:ext cx="50800" cy="98425"/>
            </a:xfrm>
            <a:custGeom>
              <a:avLst/>
              <a:gdLst>
                <a:gd name="T0" fmla="*/ 1 w 17"/>
                <a:gd name="T1" fmla="*/ 0 h 33"/>
                <a:gd name="T2" fmla="*/ 1 w 17"/>
                <a:gd name="T3" fmla="*/ 33 h 33"/>
                <a:gd name="T4" fmla="*/ 1 w 1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3">
                  <a:moveTo>
                    <a:pt x="1" y="0"/>
                  </a:moveTo>
                  <a:cubicBezTo>
                    <a:pt x="17" y="10"/>
                    <a:pt x="17" y="22"/>
                    <a:pt x="1" y="33"/>
                  </a:cubicBezTo>
                  <a:cubicBezTo>
                    <a:pt x="1" y="22"/>
                    <a:pt x="0" y="11"/>
                    <a:pt x="1" y="0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15"/>
            <p:cNvSpPr>
              <a:spLocks/>
            </p:cNvSpPr>
            <p:nvPr/>
          </p:nvSpPr>
          <p:spPr bwMode="auto">
            <a:xfrm>
              <a:off x="3919541" y="1606960"/>
              <a:ext cx="144463" cy="125413"/>
            </a:xfrm>
            <a:custGeom>
              <a:avLst/>
              <a:gdLst>
                <a:gd name="T0" fmla="*/ 18 w 48"/>
                <a:gd name="T1" fmla="*/ 42 h 42"/>
                <a:gd name="T2" fmla="*/ 18 w 48"/>
                <a:gd name="T3" fmla="*/ 0 h 42"/>
                <a:gd name="T4" fmla="*/ 18 w 48"/>
                <a:gd name="T5" fmla="*/ 42 h 42"/>
                <a:gd name="T6" fmla="*/ 18 w 48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42">
                  <a:moveTo>
                    <a:pt x="18" y="42"/>
                  </a:moveTo>
                  <a:cubicBezTo>
                    <a:pt x="0" y="22"/>
                    <a:pt x="1" y="19"/>
                    <a:pt x="18" y="0"/>
                  </a:cubicBezTo>
                  <a:cubicBezTo>
                    <a:pt x="28" y="13"/>
                    <a:pt x="48" y="39"/>
                    <a:pt x="18" y="42"/>
                  </a:cubicBezTo>
                  <a:cubicBezTo>
                    <a:pt x="10" y="33"/>
                    <a:pt x="26" y="41"/>
                    <a:pt x="18" y="42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Rectangle 38"/>
            <p:cNvSpPr>
              <a:spLocks noChangeArrowheads="1"/>
            </p:cNvSpPr>
            <p:nvPr/>
          </p:nvSpPr>
          <p:spPr bwMode="auto">
            <a:xfrm>
              <a:off x="3849077" y="1311960"/>
              <a:ext cx="14288" cy="1588"/>
            </a:xfrm>
            <a:prstGeom prst="rect">
              <a:avLst/>
            </a:prstGeom>
            <a:solidFill>
              <a:srgbClr val="3BD19C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45"/>
            <p:cNvSpPr>
              <a:spLocks/>
            </p:cNvSpPr>
            <p:nvPr/>
          </p:nvSpPr>
          <p:spPr bwMode="auto">
            <a:xfrm>
              <a:off x="6221174" y="1267609"/>
              <a:ext cx="84138" cy="134938"/>
            </a:xfrm>
            <a:custGeom>
              <a:avLst/>
              <a:gdLst>
                <a:gd name="T0" fmla="*/ 10 w 28"/>
                <a:gd name="T1" fmla="*/ 45 h 45"/>
                <a:gd name="T2" fmla="*/ 10 w 28"/>
                <a:gd name="T3" fmla="*/ 0 h 45"/>
                <a:gd name="T4" fmla="*/ 10 w 28"/>
                <a:gd name="T5" fmla="*/ 45 h 45"/>
                <a:gd name="T6" fmla="*/ 10 w 28"/>
                <a:gd name="T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45">
                  <a:moveTo>
                    <a:pt x="10" y="45"/>
                  </a:moveTo>
                  <a:cubicBezTo>
                    <a:pt x="0" y="35"/>
                    <a:pt x="2" y="11"/>
                    <a:pt x="10" y="0"/>
                  </a:cubicBezTo>
                  <a:cubicBezTo>
                    <a:pt x="28" y="21"/>
                    <a:pt x="28" y="24"/>
                    <a:pt x="10" y="45"/>
                  </a:cubicBezTo>
                  <a:cubicBezTo>
                    <a:pt x="8" y="43"/>
                    <a:pt x="19" y="34"/>
                    <a:pt x="10" y="45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53"/>
            <p:cNvSpPr>
              <a:spLocks/>
            </p:cNvSpPr>
            <p:nvPr/>
          </p:nvSpPr>
          <p:spPr bwMode="auto">
            <a:xfrm>
              <a:off x="6495327" y="1582409"/>
              <a:ext cx="119063" cy="76200"/>
            </a:xfrm>
            <a:custGeom>
              <a:avLst/>
              <a:gdLst>
                <a:gd name="T0" fmla="*/ 19 w 40"/>
                <a:gd name="T1" fmla="*/ 25 h 25"/>
                <a:gd name="T2" fmla="*/ 30 w 40"/>
                <a:gd name="T3" fmla="*/ 0 h 25"/>
                <a:gd name="T4" fmla="*/ 19 w 4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9" y="25"/>
                  </a:moveTo>
                  <a:cubicBezTo>
                    <a:pt x="0" y="25"/>
                    <a:pt x="25" y="5"/>
                    <a:pt x="30" y="0"/>
                  </a:cubicBezTo>
                  <a:cubicBezTo>
                    <a:pt x="40" y="15"/>
                    <a:pt x="36" y="23"/>
                    <a:pt x="19" y="25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55"/>
            <p:cNvSpPr>
              <a:spLocks/>
            </p:cNvSpPr>
            <p:nvPr/>
          </p:nvSpPr>
          <p:spPr bwMode="auto">
            <a:xfrm>
              <a:off x="5207763" y="1289450"/>
              <a:ext cx="74613" cy="128588"/>
            </a:xfrm>
            <a:custGeom>
              <a:avLst/>
              <a:gdLst>
                <a:gd name="T0" fmla="*/ 0 w 25"/>
                <a:gd name="T1" fmla="*/ 21 h 43"/>
                <a:gd name="T2" fmla="*/ 18 w 25"/>
                <a:gd name="T3" fmla="*/ 0 h 43"/>
                <a:gd name="T4" fmla="*/ 18 w 25"/>
                <a:gd name="T5" fmla="*/ 43 h 43"/>
                <a:gd name="T6" fmla="*/ 0 w 25"/>
                <a:gd name="T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0" y="21"/>
                  </a:moveTo>
                  <a:cubicBezTo>
                    <a:pt x="4" y="14"/>
                    <a:pt x="12" y="7"/>
                    <a:pt x="18" y="0"/>
                  </a:cubicBezTo>
                  <a:cubicBezTo>
                    <a:pt x="25" y="14"/>
                    <a:pt x="25" y="28"/>
                    <a:pt x="18" y="43"/>
                  </a:cubicBezTo>
                  <a:cubicBezTo>
                    <a:pt x="12" y="36"/>
                    <a:pt x="4" y="29"/>
                    <a:pt x="0" y="21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57"/>
            <p:cNvSpPr>
              <a:spLocks/>
            </p:cNvSpPr>
            <p:nvPr/>
          </p:nvSpPr>
          <p:spPr bwMode="auto">
            <a:xfrm>
              <a:off x="5085526" y="1337075"/>
              <a:ext cx="23813" cy="30163"/>
            </a:xfrm>
            <a:custGeom>
              <a:avLst/>
              <a:gdLst>
                <a:gd name="T0" fmla="*/ 0 w 8"/>
                <a:gd name="T1" fmla="*/ 10 h 10"/>
                <a:gd name="T2" fmla="*/ 0 w 8"/>
                <a:gd name="T3" fmla="*/ 0 h 10"/>
                <a:gd name="T4" fmla="*/ 0 w 8"/>
                <a:gd name="T5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0">
                  <a:moveTo>
                    <a:pt x="0" y="10"/>
                  </a:moveTo>
                  <a:cubicBezTo>
                    <a:pt x="2" y="5"/>
                    <a:pt x="8" y="5"/>
                    <a:pt x="0" y="0"/>
                  </a:cubicBezTo>
                  <a:cubicBezTo>
                    <a:pt x="0" y="4"/>
                    <a:pt x="0" y="7"/>
                    <a:pt x="0" y="10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58"/>
            <p:cNvSpPr>
              <a:spLocks/>
            </p:cNvSpPr>
            <p:nvPr/>
          </p:nvSpPr>
          <p:spPr bwMode="auto">
            <a:xfrm>
              <a:off x="6620739" y="1415722"/>
              <a:ext cx="39688" cy="74613"/>
            </a:xfrm>
            <a:custGeom>
              <a:avLst/>
              <a:gdLst>
                <a:gd name="T0" fmla="*/ 0 w 13"/>
                <a:gd name="T1" fmla="*/ 16 h 25"/>
                <a:gd name="T2" fmla="*/ 8 w 13"/>
                <a:gd name="T3" fmla="*/ 25 h 25"/>
                <a:gd name="T4" fmla="*/ 0 w 13"/>
                <a:gd name="T5" fmla="*/ 16 h 25"/>
                <a:gd name="T6" fmla="*/ 0 w 13"/>
                <a:gd name="T7" fmla="*/ 16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5">
                  <a:moveTo>
                    <a:pt x="0" y="16"/>
                  </a:moveTo>
                  <a:cubicBezTo>
                    <a:pt x="10" y="0"/>
                    <a:pt x="13" y="3"/>
                    <a:pt x="8" y="25"/>
                  </a:cubicBezTo>
                  <a:cubicBezTo>
                    <a:pt x="5" y="22"/>
                    <a:pt x="3" y="19"/>
                    <a:pt x="0" y="16"/>
                  </a:cubicBezTo>
                  <a:cubicBezTo>
                    <a:pt x="3" y="12"/>
                    <a:pt x="3" y="19"/>
                    <a:pt x="0" y="16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60"/>
            <p:cNvSpPr>
              <a:spLocks/>
            </p:cNvSpPr>
            <p:nvPr/>
          </p:nvSpPr>
          <p:spPr bwMode="auto">
            <a:xfrm>
              <a:off x="6728689" y="1207759"/>
              <a:ext cx="74613" cy="128588"/>
            </a:xfrm>
            <a:custGeom>
              <a:avLst/>
              <a:gdLst>
                <a:gd name="T0" fmla="*/ 0 w 25"/>
                <a:gd name="T1" fmla="*/ 21 h 43"/>
                <a:gd name="T2" fmla="*/ 18 w 25"/>
                <a:gd name="T3" fmla="*/ 0 h 43"/>
                <a:gd name="T4" fmla="*/ 18 w 25"/>
                <a:gd name="T5" fmla="*/ 43 h 43"/>
                <a:gd name="T6" fmla="*/ 0 w 25"/>
                <a:gd name="T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0" y="21"/>
                  </a:moveTo>
                  <a:cubicBezTo>
                    <a:pt x="4" y="14"/>
                    <a:pt x="12" y="7"/>
                    <a:pt x="18" y="0"/>
                  </a:cubicBezTo>
                  <a:cubicBezTo>
                    <a:pt x="25" y="14"/>
                    <a:pt x="25" y="29"/>
                    <a:pt x="18" y="43"/>
                  </a:cubicBezTo>
                  <a:cubicBezTo>
                    <a:pt x="12" y="36"/>
                    <a:pt x="4" y="29"/>
                    <a:pt x="0" y="21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62"/>
            <p:cNvSpPr>
              <a:spLocks/>
            </p:cNvSpPr>
            <p:nvPr/>
          </p:nvSpPr>
          <p:spPr bwMode="auto">
            <a:xfrm>
              <a:off x="6458814" y="1403022"/>
              <a:ext cx="60325" cy="117475"/>
            </a:xfrm>
            <a:custGeom>
              <a:avLst/>
              <a:gdLst>
                <a:gd name="T0" fmla="*/ 0 w 20"/>
                <a:gd name="T1" fmla="*/ 0 h 39"/>
                <a:gd name="T2" fmla="*/ 0 w 20"/>
                <a:gd name="T3" fmla="*/ 39 h 39"/>
                <a:gd name="T4" fmla="*/ 0 w 20"/>
                <a:gd name="T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39">
                  <a:moveTo>
                    <a:pt x="0" y="0"/>
                  </a:moveTo>
                  <a:cubicBezTo>
                    <a:pt x="20" y="12"/>
                    <a:pt x="20" y="27"/>
                    <a:pt x="0" y="39"/>
                  </a:cubicBezTo>
                  <a:cubicBezTo>
                    <a:pt x="0" y="26"/>
                    <a:pt x="0" y="13"/>
                    <a:pt x="0" y="0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69"/>
            <p:cNvSpPr>
              <a:spLocks/>
            </p:cNvSpPr>
            <p:nvPr/>
          </p:nvSpPr>
          <p:spPr bwMode="auto">
            <a:xfrm>
              <a:off x="7097381" y="1484960"/>
              <a:ext cx="50800" cy="98425"/>
            </a:xfrm>
            <a:custGeom>
              <a:avLst/>
              <a:gdLst>
                <a:gd name="T0" fmla="*/ 1 w 17"/>
                <a:gd name="T1" fmla="*/ 0 h 33"/>
                <a:gd name="T2" fmla="*/ 1 w 17"/>
                <a:gd name="T3" fmla="*/ 33 h 33"/>
                <a:gd name="T4" fmla="*/ 1 w 1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3">
                  <a:moveTo>
                    <a:pt x="1" y="0"/>
                  </a:moveTo>
                  <a:cubicBezTo>
                    <a:pt x="17" y="10"/>
                    <a:pt x="17" y="23"/>
                    <a:pt x="1" y="33"/>
                  </a:cubicBezTo>
                  <a:cubicBezTo>
                    <a:pt x="1" y="22"/>
                    <a:pt x="0" y="11"/>
                    <a:pt x="1" y="0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71"/>
            <p:cNvSpPr>
              <a:spLocks/>
            </p:cNvSpPr>
            <p:nvPr/>
          </p:nvSpPr>
          <p:spPr bwMode="auto">
            <a:xfrm>
              <a:off x="5572125" y="2072335"/>
              <a:ext cx="114300" cy="84138"/>
            </a:xfrm>
            <a:custGeom>
              <a:avLst/>
              <a:gdLst>
                <a:gd name="T0" fmla="*/ 6 w 38"/>
                <a:gd name="T1" fmla="*/ 27 h 28"/>
                <a:gd name="T2" fmla="*/ 38 w 38"/>
                <a:gd name="T3" fmla="*/ 25 h 28"/>
                <a:gd name="T4" fmla="*/ 6 w 38"/>
                <a:gd name="T5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8">
                  <a:moveTo>
                    <a:pt x="6" y="27"/>
                  </a:moveTo>
                  <a:cubicBezTo>
                    <a:pt x="0" y="0"/>
                    <a:pt x="30" y="3"/>
                    <a:pt x="38" y="25"/>
                  </a:cubicBezTo>
                  <a:cubicBezTo>
                    <a:pt x="30" y="28"/>
                    <a:pt x="13" y="28"/>
                    <a:pt x="6" y="27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/>
            </a:p>
          </p:txBody>
        </p:sp>
        <p:sp>
          <p:nvSpPr>
            <p:cNvPr id="353" name="Freeform 72"/>
            <p:cNvSpPr>
              <a:spLocks/>
            </p:cNvSpPr>
            <p:nvPr/>
          </p:nvSpPr>
          <p:spPr bwMode="auto">
            <a:xfrm>
              <a:off x="4951413" y="2080272"/>
              <a:ext cx="74613" cy="73025"/>
            </a:xfrm>
            <a:custGeom>
              <a:avLst/>
              <a:gdLst>
                <a:gd name="T0" fmla="*/ 1 w 25"/>
                <a:gd name="T1" fmla="*/ 24 h 24"/>
                <a:gd name="T2" fmla="*/ 9 w 25"/>
                <a:gd name="T3" fmla="*/ 0 h 24"/>
                <a:gd name="T4" fmla="*/ 25 w 25"/>
                <a:gd name="T5" fmla="*/ 21 h 24"/>
                <a:gd name="T6" fmla="*/ 1 w 25"/>
                <a:gd name="T7" fmla="*/ 24 h 24"/>
                <a:gd name="T8" fmla="*/ 1 w 25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4">
                  <a:moveTo>
                    <a:pt x="1" y="24"/>
                  </a:moveTo>
                  <a:cubicBezTo>
                    <a:pt x="0" y="15"/>
                    <a:pt x="3" y="7"/>
                    <a:pt x="9" y="0"/>
                  </a:cubicBezTo>
                  <a:cubicBezTo>
                    <a:pt x="15" y="6"/>
                    <a:pt x="21" y="14"/>
                    <a:pt x="25" y="21"/>
                  </a:cubicBezTo>
                  <a:cubicBezTo>
                    <a:pt x="17" y="23"/>
                    <a:pt x="9" y="24"/>
                    <a:pt x="1" y="24"/>
                  </a:cubicBezTo>
                  <a:cubicBezTo>
                    <a:pt x="0" y="15"/>
                    <a:pt x="16" y="23"/>
                    <a:pt x="1" y="24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73"/>
            <p:cNvSpPr>
              <a:spLocks/>
            </p:cNvSpPr>
            <p:nvPr/>
          </p:nvSpPr>
          <p:spPr bwMode="auto">
            <a:xfrm>
              <a:off x="5243513" y="2072335"/>
              <a:ext cx="114300" cy="84138"/>
            </a:xfrm>
            <a:custGeom>
              <a:avLst/>
              <a:gdLst>
                <a:gd name="T0" fmla="*/ 5 w 38"/>
                <a:gd name="T1" fmla="*/ 27 h 28"/>
                <a:gd name="T2" fmla="*/ 38 w 38"/>
                <a:gd name="T3" fmla="*/ 25 h 28"/>
                <a:gd name="T4" fmla="*/ 5 w 38"/>
                <a:gd name="T5" fmla="*/ 2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8">
                  <a:moveTo>
                    <a:pt x="5" y="27"/>
                  </a:moveTo>
                  <a:cubicBezTo>
                    <a:pt x="0" y="0"/>
                    <a:pt x="30" y="3"/>
                    <a:pt x="38" y="25"/>
                  </a:cubicBezTo>
                  <a:cubicBezTo>
                    <a:pt x="30" y="28"/>
                    <a:pt x="13" y="28"/>
                    <a:pt x="5" y="27"/>
                  </a:cubicBezTo>
                  <a:close/>
                </a:path>
              </a:pathLst>
            </a:custGeom>
            <a:solidFill>
              <a:srgbClr val="CA5DE8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77"/>
            <p:cNvSpPr>
              <a:spLocks noEditPoints="1"/>
            </p:cNvSpPr>
            <p:nvPr/>
          </p:nvSpPr>
          <p:spPr bwMode="auto">
            <a:xfrm>
              <a:off x="7249781" y="1475435"/>
              <a:ext cx="107950" cy="161925"/>
            </a:xfrm>
            <a:custGeom>
              <a:avLst/>
              <a:gdLst>
                <a:gd name="T0" fmla="*/ 28 w 36"/>
                <a:gd name="T1" fmla="*/ 51 h 54"/>
                <a:gd name="T2" fmla="*/ 28 w 36"/>
                <a:gd name="T3" fmla="*/ 51 h 54"/>
                <a:gd name="T4" fmla="*/ 0 w 36"/>
                <a:gd name="T5" fmla="*/ 20 h 54"/>
                <a:gd name="T6" fmla="*/ 11 w 36"/>
                <a:gd name="T7" fmla="*/ 31 h 54"/>
                <a:gd name="T8" fmla="*/ 0 w 36"/>
                <a:gd name="T9" fmla="*/ 20 h 54"/>
                <a:gd name="T10" fmla="*/ 0 w 36"/>
                <a:gd name="T11" fmla="*/ 2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6" h="54">
                  <a:moveTo>
                    <a:pt x="28" y="51"/>
                  </a:moveTo>
                  <a:cubicBezTo>
                    <a:pt x="36" y="54"/>
                    <a:pt x="34" y="53"/>
                    <a:pt x="28" y="51"/>
                  </a:cubicBezTo>
                  <a:close/>
                  <a:moveTo>
                    <a:pt x="0" y="20"/>
                  </a:moveTo>
                  <a:cubicBezTo>
                    <a:pt x="13" y="0"/>
                    <a:pt x="16" y="4"/>
                    <a:pt x="11" y="31"/>
                  </a:cubicBezTo>
                  <a:cubicBezTo>
                    <a:pt x="7" y="27"/>
                    <a:pt x="4" y="23"/>
                    <a:pt x="0" y="20"/>
                  </a:cubicBezTo>
                  <a:cubicBezTo>
                    <a:pt x="4" y="16"/>
                    <a:pt x="4" y="23"/>
                    <a:pt x="0" y="20"/>
                  </a:cubicBezTo>
                  <a:close/>
                </a:path>
              </a:pathLst>
            </a:custGeom>
            <a:solidFill>
              <a:srgbClr val="FC5874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83"/>
            <p:cNvSpPr>
              <a:spLocks/>
            </p:cNvSpPr>
            <p:nvPr/>
          </p:nvSpPr>
          <p:spPr bwMode="auto">
            <a:xfrm>
              <a:off x="8037181" y="1359547"/>
              <a:ext cx="50800" cy="100013"/>
            </a:xfrm>
            <a:custGeom>
              <a:avLst/>
              <a:gdLst>
                <a:gd name="T0" fmla="*/ 1 w 17"/>
                <a:gd name="T1" fmla="*/ 0 h 33"/>
                <a:gd name="T2" fmla="*/ 1 w 17"/>
                <a:gd name="T3" fmla="*/ 33 h 33"/>
                <a:gd name="T4" fmla="*/ 1 w 1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3">
                  <a:moveTo>
                    <a:pt x="1" y="0"/>
                  </a:moveTo>
                  <a:cubicBezTo>
                    <a:pt x="17" y="10"/>
                    <a:pt x="17" y="23"/>
                    <a:pt x="1" y="33"/>
                  </a:cubicBezTo>
                  <a:cubicBezTo>
                    <a:pt x="1" y="22"/>
                    <a:pt x="0" y="11"/>
                    <a:pt x="1" y="0"/>
                  </a:cubicBezTo>
                  <a:close/>
                </a:path>
              </a:pathLst>
            </a:custGeom>
            <a:solidFill>
              <a:srgbClr val="3BD19C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88"/>
            <p:cNvSpPr>
              <a:spLocks/>
            </p:cNvSpPr>
            <p:nvPr/>
          </p:nvSpPr>
          <p:spPr bwMode="auto">
            <a:xfrm>
              <a:off x="7338681" y="1276997"/>
              <a:ext cx="92075" cy="134938"/>
            </a:xfrm>
            <a:custGeom>
              <a:avLst/>
              <a:gdLst>
                <a:gd name="T0" fmla="*/ 13 w 31"/>
                <a:gd name="T1" fmla="*/ 45 h 45"/>
                <a:gd name="T2" fmla="*/ 12 w 31"/>
                <a:gd name="T3" fmla="*/ 0 h 45"/>
                <a:gd name="T4" fmla="*/ 13 w 31"/>
                <a:gd name="T5" fmla="*/ 45 h 45"/>
                <a:gd name="T6" fmla="*/ 13 w 31"/>
                <a:gd name="T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45">
                  <a:moveTo>
                    <a:pt x="13" y="45"/>
                  </a:moveTo>
                  <a:cubicBezTo>
                    <a:pt x="0" y="32"/>
                    <a:pt x="0" y="13"/>
                    <a:pt x="12" y="0"/>
                  </a:cubicBezTo>
                  <a:cubicBezTo>
                    <a:pt x="31" y="21"/>
                    <a:pt x="31" y="24"/>
                    <a:pt x="13" y="45"/>
                  </a:cubicBezTo>
                  <a:cubicBezTo>
                    <a:pt x="10" y="41"/>
                    <a:pt x="22" y="34"/>
                    <a:pt x="13" y="45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91"/>
            <p:cNvSpPr>
              <a:spLocks/>
            </p:cNvSpPr>
            <p:nvPr/>
          </p:nvSpPr>
          <p:spPr bwMode="auto">
            <a:xfrm>
              <a:off x="6122749" y="1475571"/>
              <a:ext cx="44450" cy="50800"/>
            </a:xfrm>
            <a:custGeom>
              <a:avLst/>
              <a:gdLst>
                <a:gd name="T0" fmla="*/ 0 w 15"/>
                <a:gd name="T1" fmla="*/ 17 h 17"/>
                <a:gd name="T2" fmla="*/ 15 w 15"/>
                <a:gd name="T3" fmla="*/ 0 h 17"/>
                <a:gd name="T4" fmla="*/ 0 w 15"/>
                <a:gd name="T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17">
                  <a:moveTo>
                    <a:pt x="0" y="17"/>
                  </a:moveTo>
                  <a:cubicBezTo>
                    <a:pt x="5" y="11"/>
                    <a:pt x="10" y="5"/>
                    <a:pt x="15" y="0"/>
                  </a:cubicBezTo>
                  <a:cubicBezTo>
                    <a:pt x="15" y="13"/>
                    <a:pt x="4" y="13"/>
                    <a:pt x="0" y="17"/>
                  </a:cubicBezTo>
                  <a:close/>
                </a:path>
              </a:pathLst>
            </a:custGeom>
            <a:solidFill>
              <a:srgbClr val="FF8352"/>
            </a:solidFill>
            <a:ln>
              <a:noFill/>
            </a:ln>
            <a:effectLst>
              <a:softEdge rad="19050"/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3" name="Freeform 92"/>
            <p:cNvSpPr>
              <a:spLocks/>
            </p:cNvSpPr>
            <p:nvPr/>
          </p:nvSpPr>
          <p:spPr bwMode="auto">
            <a:xfrm>
              <a:off x="1771342" y="1464257"/>
              <a:ext cx="36513" cy="49213"/>
            </a:xfrm>
            <a:custGeom>
              <a:avLst/>
              <a:gdLst>
                <a:gd name="T0" fmla="*/ 0 w 12"/>
                <a:gd name="T1" fmla="*/ 13 h 16"/>
                <a:gd name="T2" fmla="*/ 11 w 12"/>
                <a:gd name="T3" fmla="*/ 0 h 16"/>
                <a:gd name="T4" fmla="*/ 0 w 12"/>
                <a:gd name="T5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6">
                  <a:moveTo>
                    <a:pt x="0" y="13"/>
                  </a:moveTo>
                  <a:cubicBezTo>
                    <a:pt x="4" y="8"/>
                    <a:pt x="8" y="4"/>
                    <a:pt x="11" y="0"/>
                  </a:cubicBezTo>
                  <a:cubicBezTo>
                    <a:pt x="12" y="16"/>
                    <a:pt x="5" y="10"/>
                    <a:pt x="0" y="13"/>
                  </a:cubicBezTo>
                  <a:close/>
                </a:path>
              </a:pathLst>
            </a:custGeom>
            <a:solidFill>
              <a:srgbClr val="5DD1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4236820" y="3002985"/>
            <a:ext cx="3551312" cy="1155700"/>
            <a:chOff x="4236820" y="3002985"/>
            <a:chExt cx="3551312" cy="1155700"/>
          </a:xfrm>
        </p:grpSpPr>
        <p:sp>
          <p:nvSpPr>
            <p:cNvPr id="288" name="文本框 287"/>
            <p:cNvSpPr txBox="1"/>
            <p:nvPr/>
          </p:nvSpPr>
          <p:spPr>
            <a:xfrm>
              <a:off x="4417539" y="3196115"/>
              <a:ext cx="321594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solidFill>
                    <a:schemeClr val="bg1"/>
                  </a:solidFill>
                </a:rPr>
                <a:t>THANK YOU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  <p:grpSp>
          <p:nvGrpSpPr>
            <p:cNvPr id="293" name="组合 292"/>
            <p:cNvGrpSpPr/>
            <p:nvPr/>
          </p:nvGrpSpPr>
          <p:grpSpPr>
            <a:xfrm>
              <a:off x="4236820" y="3002985"/>
              <a:ext cx="3551312" cy="1155700"/>
              <a:chOff x="3200400" y="2919354"/>
              <a:chExt cx="5715000" cy="1155700"/>
            </a:xfrm>
          </p:grpSpPr>
          <p:cxnSp>
            <p:nvCxnSpPr>
              <p:cNvPr id="374" name="直接连接符 373"/>
              <p:cNvCxnSpPr/>
              <p:nvPr/>
            </p:nvCxnSpPr>
            <p:spPr>
              <a:xfrm>
                <a:off x="3200400" y="29193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5" name="直接连接符 374"/>
              <p:cNvCxnSpPr/>
              <p:nvPr/>
            </p:nvCxnSpPr>
            <p:spPr>
              <a:xfrm>
                <a:off x="3200400" y="40750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922749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>
            <a:extLst>
              <a:ext uri="{FF2B5EF4-FFF2-40B4-BE49-F238E27FC236}">
                <a16:creationId xmlns:a16="http://schemas.microsoft.com/office/drawing/2014/main" id="{16F0AC3E-7BD6-5048-B5F9-669AA2FFE7EB}"/>
              </a:ext>
            </a:extLst>
          </p:cNvPr>
          <p:cNvSpPr/>
          <p:nvPr/>
        </p:nvSpPr>
        <p:spPr>
          <a:xfrm>
            <a:off x="-6070" y="-1790"/>
            <a:ext cx="12207502" cy="70121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3" name="任意多边形 132"/>
          <p:cNvSpPr>
            <a:spLocks/>
          </p:cNvSpPr>
          <p:nvPr/>
        </p:nvSpPr>
        <p:spPr bwMode="auto">
          <a:xfrm rot="5400000">
            <a:off x="-701319" y="3835046"/>
            <a:ext cx="1935726" cy="545227"/>
          </a:xfrm>
          <a:custGeom>
            <a:avLst/>
            <a:gdLst>
              <a:gd name="connsiteX0" fmla="*/ 0 w 1935726"/>
              <a:gd name="connsiteY0" fmla="*/ 545227 h 545227"/>
              <a:gd name="connsiteX1" fmla="*/ 981499 w 1935726"/>
              <a:gd name="connsiteY1" fmla="*/ 0 h 545227"/>
              <a:gd name="connsiteX2" fmla="*/ 1935726 w 1935726"/>
              <a:gd name="connsiteY2" fmla="*/ 545227 h 545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726" h="545227">
                <a:moveTo>
                  <a:pt x="0" y="545227"/>
                </a:moveTo>
                <a:lnTo>
                  <a:pt x="981499" y="0"/>
                </a:lnTo>
                <a:lnTo>
                  <a:pt x="1935726" y="545227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5" name="任意多边形 134"/>
          <p:cNvSpPr>
            <a:spLocks/>
          </p:cNvSpPr>
          <p:nvPr/>
        </p:nvSpPr>
        <p:spPr bwMode="auto">
          <a:xfrm rot="5400000">
            <a:off x="-390157" y="6018365"/>
            <a:ext cx="1231778" cy="463604"/>
          </a:xfrm>
          <a:custGeom>
            <a:avLst/>
            <a:gdLst>
              <a:gd name="connsiteX0" fmla="*/ 0 w 1231778"/>
              <a:gd name="connsiteY0" fmla="*/ 463604 h 463604"/>
              <a:gd name="connsiteX1" fmla="*/ 834869 w 1231778"/>
              <a:gd name="connsiteY1" fmla="*/ 0 h 463604"/>
              <a:gd name="connsiteX2" fmla="*/ 1231778 w 1231778"/>
              <a:gd name="connsiteY2" fmla="*/ 227086 h 463604"/>
              <a:gd name="connsiteX3" fmla="*/ 1231778 w 1231778"/>
              <a:gd name="connsiteY3" fmla="*/ 463604 h 463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1778" h="463604">
                <a:moveTo>
                  <a:pt x="0" y="463604"/>
                </a:moveTo>
                <a:lnTo>
                  <a:pt x="834869" y="0"/>
                </a:lnTo>
                <a:lnTo>
                  <a:pt x="1231778" y="227086"/>
                </a:lnTo>
                <a:lnTo>
                  <a:pt x="1231778" y="463604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4" name="任意多边形 133"/>
          <p:cNvSpPr>
            <a:spLocks/>
          </p:cNvSpPr>
          <p:nvPr/>
        </p:nvSpPr>
        <p:spPr bwMode="auto">
          <a:xfrm rot="5400000">
            <a:off x="-434453" y="1984548"/>
            <a:ext cx="1192287" cy="335520"/>
          </a:xfrm>
          <a:custGeom>
            <a:avLst/>
            <a:gdLst>
              <a:gd name="connsiteX0" fmla="*/ 0 w 1192287"/>
              <a:gd name="connsiteY0" fmla="*/ 335520 h 335520"/>
              <a:gd name="connsiteX1" fmla="*/ 605461 w 1192287"/>
              <a:gd name="connsiteY1" fmla="*/ 0 h 335520"/>
              <a:gd name="connsiteX2" fmla="*/ 1192287 w 1192287"/>
              <a:gd name="connsiteY2" fmla="*/ 335520 h 3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2287" h="335520">
                <a:moveTo>
                  <a:pt x="0" y="335520"/>
                </a:moveTo>
                <a:lnTo>
                  <a:pt x="605461" y="0"/>
                </a:lnTo>
                <a:lnTo>
                  <a:pt x="1192287" y="33552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3" name="任意多边形 142"/>
          <p:cNvSpPr>
            <a:spLocks/>
          </p:cNvSpPr>
          <p:nvPr/>
        </p:nvSpPr>
        <p:spPr bwMode="auto">
          <a:xfrm rot="16200000" flipH="1">
            <a:off x="11741327" y="292164"/>
            <a:ext cx="754059" cy="166152"/>
          </a:xfrm>
          <a:custGeom>
            <a:avLst/>
            <a:gdLst>
              <a:gd name="connsiteX0" fmla="*/ 0 w 754059"/>
              <a:gd name="connsiteY0" fmla="*/ 165063 h 166152"/>
              <a:gd name="connsiteX1" fmla="*/ 0 w 754059"/>
              <a:gd name="connsiteY1" fmla="*/ 166152 h 166152"/>
              <a:gd name="connsiteX2" fmla="*/ 754059 w 754059"/>
              <a:gd name="connsiteY2" fmla="*/ 166152 h 166152"/>
              <a:gd name="connsiteX3" fmla="*/ 380488 w 754059"/>
              <a:gd name="connsiteY3" fmla="*/ 0 h 1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059" h="166152">
                <a:moveTo>
                  <a:pt x="0" y="165063"/>
                </a:moveTo>
                <a:lnTo>
                  <a:pt x="0" y="166152"/>
                </a:lnTo>
                <a:lnTo>
                  <a:pt x="754059" y="166152"/>
                </a:lnTo>
                <a:lnTo>
                  <a:pt x="380488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2" name="任意多边形 141"/>
          <p:cNvSpPr>
            <a:spLocks/>
          </p:cNvSpPr>
          <p:nvPr/>
        </p:nvSpPr>
        <p:spPr bwMode="auto">
          <a:xfrm rot="16200000" flipH="1">
            <a:off x="11788822" y="1263019"/>
            <a:ext cx="676685" cy="148536"/>
          </a:xfrm>
          <a:custGeom>
            <a:avLst/>
            <a:gdLst>
              <a:gd name="connsiteX0" fmla="*/ 0 w 676685"/>
              <a:gd name="connsiteY0" fmla="*/ 148536 h 148536"/>
              <a:gd name="connsiteX1" fmla="*/ 676685 w 676685"/>
              <a:gd name="connsiteY1" fmla="*/ 148536 h 148536"/>
              <a:gd name="connsiteX2" fmla="*/ 343600 w 676685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6685" h="148536">
                <a:moveTo>
                  <a:pt x="0" y="148536"/>
                </a:moveTo>
                <a:lnTo>
                  <a:pt x="676685" y="148536"/>
                </a:lnTo>
                <a:lnTo>
                  <a:pt x="343600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0" name="任意多边形 139"/>
          <p:cNvSpPr>
            <a:spLocks/>
          </p:cNvSpPr>
          <p:nvPr/>
        </p:nvSpPr>
        <p:spPr bwMode="auto">
          <a:xfrm rot="16200000" flipH="1">
            <a:off x="11788365" y="4859542"/>
            <a:ext cx="677599" cy="148536"/>
          </a:xfrm>
          <a:custGeom>
            <a:avLst/>
            <a:gdLst>
              <a:gd name="connsiteX0" fmla="*/ 0 w 677599"/>
              <a:gd name="connsiteY0" fmla="*/ 148536 h 148536"/>
              <a:gd name="connsiteX1" fmla="*/ 677599 w 677599"/>
              <a:gd name="connsiteY1" fmla="*/ 148536 h 148536"/>
              <a:gd name="connsiteX2" fmla="*/ 343752 w 677599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599" h="148536">
                <a:moveTo>
                  <a:pt x="0" y="148536"/>
                </a:moveTo>
                <a:lnTo>
                  <a:pt x="677599" y="148536"/>
                </a:lnTo>
                <a:lnTo>
                  <a:pt x="34375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1" name="任意多边形 140"/>
          <p:cNvSpPr>
            <a:spLocks/>
          </p:cNvSpPr>
          <p:nvPr/>
        </p:nvSpPr>
        <p:spPr bwMode="auto">
          <a:xfrm rot="16200000" flipH="1">
            <a:off x="10610535" y="2938293"/>
            <a:ext cx="2609438" cy="572355"/>
          </a:xfrm>
          <a:custGeom>
            <a:avLst/>
            <a:gdLst>
              <a:gd name="connsiteX0" fmla="*/ 0 w 2609438"/>
              <a:gd name="connsiteY0" fmla="*/ 572355 h 572355"/>
              <a:gd name="connsiteX1" fmla="*/ 2609438 w 2609438"/>
              <a:gd name="connsiteY1" fmla="*/ 572355 h 572355"/>
              <a:gd name="connsiteX2" fmla="*/ 1324013 w 2609438"/>
              <a:gd name="connsiteY2" fmla="*/ 0 h 572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9438" h="572355">
                <a:moveTo>
                  <a:pt x="0" y="572355"/>
                </a:moveTo>
                <a:lnTo>
                  <a:pt x="2609438" y="572355"/>
                </a:lnTo>
                <a:lnTo>
                  <a:pt x="13240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4" name="任意多边形 113"/>
          <p:cNvSpPr>
            <a:spLocks/>
          </p:cNvSpPr>
          <p:nvPr/>
        </p:nvSpPr>
        <p:spPr bwMode="auto">
          <a:xfrm rot="10800000">
            <a:off x="5319785" y="-2035"/>
            <a:ext cx="1799359" cy="631385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3" name="任意多边形 112"/>
          <p:cNvSpPr>
            <a:spLocks/>
          </p:cNvSpPr>
          <p:nvPr/>
        </p:nvSpPr>
        <p:spPr bwMode="auto">
          <a:xfrm rot="10800000">
            <a:off x="2875644" y="-1169"/>
            <a:ext cx="4243502" cy="1279818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2" name="任意多边形 111"/>
          <p:cNvSpPr>
            <a:spLocks/>
          </p:cNvSpPr>
          <p:nvPr/>
        </p:nvSpPr>
        <p:spPr bwMode="auto">
          <a:xfrm rot="10800000">
            <a:off x="6013615" y="-10462"/>
            <a:ext cx="3094528" cy="1279626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F25411-E05F-D740-AA47-551DE356BB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708" y="525780"/>
            <a:ext cx="8013700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70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>
            <a:extLst>
              <a:ext uri="{FF2B5EF4-FFF2-40B4-BE49-F238E27FC236}">
                <a16:creationId xmlns:a16="http://schemas.microsoft.com/office/drawing/2014/main" id="{16F0AC3E-7BD6-5048-B5F9-669AA2FFE7EB}"/>
              </a:ext>
            </a:extLst>
          </p:cNvPr>
          <p:cNvSpPr/>
          <p:nvPr/>
        </p:nvSpPr>
        <p:spPr>
          <a:xfrm>
            <a:off x="-6070" y="-1790"/>
            <a:ext cx="12207502" cy="70121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3" name="任意多边形 132"/>
          <p:cNvSpPr>
            <a:spLocks/>
          </p:cNvSpPr>
          <p:nvPr/>
        </p:nvSpPr>
        <p:spPr bwMode="auto">
          <a:xfrm rot="5400000">
            <a:off x="-701319" y="3835046"/>
            <a:ext cx="1935726" cy="545227"/>
          </a:xfrm>
          <a:custGeom>
            <a:avLst/>
            <a:gdLst>
              <a:gd name="connsiteX0" fmla="*/ 0 w 1935726"/>
              <a:gd name="connsiteY0" fmla="*/ 545227 h 545227"/>
              <a:gd name="connsiteX1" fmla="*/ 981499 w 1935726"/>
              <a:gd name="connsiteY1" fmla="*/ 0 h 545227"/>
              <a:gd name="connsiteX2" fmla="*/ 1935726 w 1935726"/>
              <a:gd name="connsiteY2" fmla="*/ 545227 h 545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726" h="545227">
                <a:moveTo>
                  <a:pt x="0" y="545227"/>
                </a:moveTo>
                <a:lnTo>
                  <a:pt x="981499" y="0"/>
                </a:lnTo>
                <a:lnTo>
                  <a:pt x="1935726" y="545227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5" name="任意多边形 134"/>
          <p:cNvSpPr>
            <a:spLocks/>
          </p:cNvSpPr>
          <p:nvPr/>
        </p:nvSpPr>
        <p:spPr bwMode="auto">
          <a:xfrm rot="5400000">
            <a:off x="-390157" y="6018365"/>
            <a:ext cx="1231778" cy="463604"/>
          </a:xfrm>
          <a:custGeom>
            <a:avLst/>
            <a:gdLst>
              <a:gd name="connsiteX0" fmla="*/ 0 w 1231778"/>
              <a:gd name="connsiteY0" fmla="*/ 463604 h 463604"/>
              <a:gd name="connsiteX1" fmla="*/ 834869 w 1231778"/>
              <a:gd name="connsiteY1" fmla="*/ 0 h 463604"/>
              <a:gd name="connsiteX2" fmla="*/ 1231778 w 1231778"/>
              <a:gd name="connsiteY2" fmla="*/ 227086 h 463604"/>
              <a:gd name="connsiteX3" fmla="*/ 1231778 w 1231778"/>
              <a:gd name="connsiteY3" fmla="*/ 463604 h 463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1778" h="463604">
                <a:moveTo>
                  <a:pt x="0" y="463604"/>
                </a:moveTo>
                <a:lnTo>
                  <a:pt x="834869" y="0"/>
                </a:lnTo>
                <a:lnTo>
                  <a:pt x="1231778" y="227086"/>
                </a:lnTo>
                <a:lnTo>
                  <a:pt x="1231778" y="463604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4" name="任意多边形 133"/>
          <p:cNvSpPr>
            <a:spLocks/>
          </p:cNvSpPr>
          <p:nvPr/>
        </p:nvSpPr>
        <p:spPr bwMode="auto">
          <a:xfrm rot="5400000">
            <a:off x="-434453" y="1984548"/>
            <a:ext cx="1192287" cy="335520"/>
          </a:xfrm>
          <a:custGeom>
            <a:avLst/>
            <a:gdLst>
              <a:gd name="connsiteX0" fmla="*/ 0 w 1192287"/>
              <a:gd name="connsiteY0" fmla="*/ 335520 h 335520"/>
              <a:gd name="connsiteX1" fmla="*/ 605461 w 1192287"/>
              <a:gd name="connsiteY1" fmla="*/ 0 h 335520"/>
              <a:gd name="connsiteX2" fmla="*/ 1192287 w 1192287"/>
              <a:gd name="connsiteY2" fmla="*/ 335520 h 3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2287" h="335520">
                <a:moveTo>
                  <a:pt x="0" y="335520"/>
                </a:moveTo>
                <a:lnTo>
                  <a:pt x="605461" y="0"/>
                </a:lnTo>
                <a:lnTo>
                  <a:pt x="1192287" y="33552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3" name="任意多边形 142"/>
          <p:cNvSpPr>
            <a:spLocks/>
          </p:cNvSpPr>
          <p:nvPr/>
        </p:nvSpPr>
        <p:spPr bwMode="auto">
          <a:xfrm rot="16200000" flipH="1">
            <a:off x="11741327" y="292164"/>
            <a:ext cx="754059" cy="166152"/>
          </a:xfrm>
          <a:custGeom>
            <a:avLst/>
            <a:gdLst>
              <a:gd name="connsiteX0" fmla="*/ 0 w 754059"/>
              <a:gd name="connsiteY0" fmla="*/ 165063 h 166152"/>
              <a:gd name="connsiteX1" fmla="*/ 0 w 754059"/>
              <a:gd name="connsiteY1" fmla="*/ 166152 h 166152"/>
              <a:gd name="connsiteX2" fmla="*/ 754059 w 754059"/>
              <a:gd name="connsiteY2" fmla="*/ 166152 h 166152"/>
              <a:gd name="connsiteX3" fmla="*/ 380488 w 754059"/>
              <a:gd name="connsiteY3" fmla="*/ 0 h 1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059" h="166152">
                <a:moveTo>
                  <a:pt x="0" y="165063"/>
                </a:moveTo>
                <a:lnTo>
                  <a:pt x="0" y="166152"/>
                </a:lnTo>
                <a:lnTo>
                  <a:pt x="754059" y="166152"/>
                </a:lnTo>
                <a:lnTo>
                  <a:pt x="380488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2" name="任意多边形 141"/>
          <p:cNvSpPr>
            <a:spLocks/>
          </p:cNvSpPr>
          <p:nvPr/>
        </p:nvSpPr>
        <p:spPr bwMode="auto">
          <a:xfrm rot="16200000" flipH="1">
            <a:off x="11788822" y="1263019"/>
            <a:ext cx="676685" cy="148536"/>
          </a:xfrm>
          <a:custGeom>
            <a:avLst/>
            <a:gdLst>
              <a:gd name="connsiteX0" fmla="*/ 0 w 676685"/>
              <a:gd name="connsiteY0" fmla="*/ 148536 h 148536"/>
              <a:gd name="connsiteX1" fmla="*/ 676685 w 676685"/>
              <a:gd name="connsiteY1" fmla="*/ 148536 h 148536"/>
              <a:gd name="connsiteX2" fmla="*/ 343600 w 676685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6685" h="148536">
                <a:moveTo>
                  <a:pt x="0" y="148536"/>
                </a:moveTo>
                <a:lnTo>
                  <a:pt x="676685" y="148536"/>
                </a:lnTo>
                <a:lnTo>
                  <a:pt x="343600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0" name="任意多边形 139"/>
          <p:cNvSpPr>
            <a:spLocks/>
          </p:cNvSpPr>
          <p:nvPr/>
        </p:nvSpPr>
        <p:spPr bwMode="auto">
          <a:xfrm rot="16200000" flipH="1">
            <a:off x="11788365" y="4859542"/>
            <a:ext cx="677599" cy="148536"/>
          </a:xfrm>
          <a:custGeom>
            <a:avLst/>
            <a:gdLst>
              <a:gd name="connsiteX0" fmla="*/ 0 w 677599"/>
              <a:gd name="connsiteY0" fmla="*/ 148536 h 148536"/>
              <a:gd name="connsiteX1" fmla="*/ 677599 w 677599"/>
              <a:gd name="connsiteY1" fmla="*/ 148536 h 148536"/>
              <a:gd name="connsiteX2" fmla="*/ 343752 w 677599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599" h="148536">
                <a:moveTo>
                  <a:pt x="0" y="148536"/>
                </a:moveTo>
                <a:lnTo>
                  <a:pt x="677599" y="148536"/>
                </a:lnTo>
                <a:lnTo>
                  <a:pt x="34375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1" name="任意多边形 140"/>
          <p:cNvSpPr>
            <a:spLocks/>
          </p:cNvSpPr>
          <p:nvPr/>
        </p:nvSpPr>
        <p:spPr bwMode="auto">
          <a:xfrm rot="16200000" flipH="1">
            <a:off x="10610535" y="2938293"/>
            <a:ext cx="2609438" cy="572355"/>
          </a:xfrm>
          <a:custGeom>
            <a:avLst/>
            <a:gdLst>
              <a:gd name="connsiteX0" fmla="*/ 0 w 2609438"/>
              <a:gd name="connsiteY0" fmla="*/ 572355 h 572355"/>
              <a:gd name="connsiteX1" fmla="*/ 2609438 w 2609438"/>
              <a:gd name="connsiteY1" fmla="*/ 572355 h 572355"/>
              <a:gd name="connsiteX2" fmla="*/ 1324013 w 2609438"/>
              <a:gd name="connsiteY2" fmla="*/ 0 h 572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9438" h="572355">
                <a:moveTo>
                  <a:pt x="0" y="572355"/>
                </a:moveTo>
                <a:lnTo>
                  <a:pt x="2609438" y="572355"/>
                </a:lnTo>
                <a:lnTo>
                  <a:pt x="13240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4" name="任意多边形 113"/>
          <p:cNvSpPr>
            <a:spLocks/>
          </p:cNvSpPr>
          <p:nvPr/>
        </p:nvSpPr>
        <p:spPr bwMode="auto">
          <a:xfrm rot="10800000">
            <a:off x="5319785" y="-2035"/>
            <a:ext cx="1799359" cy="631385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3" name="任意多边形 112"/>
          <p:cNvSpPr>
            <a:spLocks/>
          </p:cNvSpPr>
          <p:nvPr/>
        </p:nvSpPr>
        <p:spPr bwMode="auto">
          <a:xfrm rot="10800000">
            <a:off x="2875644" y="-1169"/>
            <a:ext cx="4243502" cy="1279818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2" name="任意多边形 111"/>
          <p:cNvSpPr>
            <a:spLocks/>
          </p:cNvSpPr>
          <p:nvPr/>
        </p:nvSpPr>
        <p:spPr bwMode="auto">
          <a:xfrm rot="10800000">
            <a:off x="6013615" y="-10462"/>
            <a:ext cx="3094528" cy="1279626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B883756-402D-F743-A6F3-54C990706E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0" y="685800"/>
            <a:ext cx="10160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786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>
            <a:extLst>
              <a:ext uri="{FF2B5EF4-FFF2-40B4-BE49-F238E27FC236}">
                <a16:creationId xmlns:a16="http://schemas.microsoft.com/office/drawing/2014/main" id="{16F0AC3E-7BD6-5048-B5F9-669AA2FFE7EB}"/>
              </a:ext>
            </a:extLst>
          </p:cNvPr>
          <p:cNvSpPr/>
          <p:nvPr/>
        </p:nvSpPr>
        <p:spPr>
          <a:xfrm>
            <a:off x="-6070" y="-1790"/>
            <a:ext cx="12207502" cy="70121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3" name="任意多边形 132"/>
          <p:cNvSpPr>
            <a:spLocks/>
          </p:cNvSpPr>
          <p:nvPr/>
        </p:nvSpPr>
        <p:spPr bwMode="auto">
          <a:xfrm rot="5400000">
            <a:off x="-701319" y="3835046"/>
            <a:ext cx="1935726" cy="545227"/>
          </a:xfrm>
          <a:custGeom>
            <a:avLst/>
            <a:gdLst>
              <a:gd name="connsiteX0" fmla="*/ 0 w 1935726"/>
              <a:gd name="connsiteY0" fmla="*/ 545227 h 545227"/>
              <a:gd name="connsiteX1" fmla="*/ 981499 w 1935726"/>
              <a:gd name="connsiteY1" fmla="*/ 0 h 545227"/>
              <a:gd name="connsiteX2" fmla="*/ 1935726 w 1935726"/>
              <a:gd name="connsiteY2" fmla="*/ 545227 h 545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726" h="545227">
                <a:moveTo>
                  <a:pt x="0" y="545227"/>
                </a:moveTo>
                <a:lnTo>
                  <a:pt x="981499" y="0"/>
                </a:lnTo>
                <a:lnTo>
                  <a:pt x="1935726" y="545227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5" name="任意多边形 134"/>
          <p:cNvSpPr>
            <a:spLocks/>
          </p:cNvSpPr>
          <p:nvPr/>
        </p:nvSpPr>
        <p:spPr bwMode="auto">
          <a:xfrm rot="5400000">
            <a:off x="-390157" y="6018365"/>
            <a:ext cx="1231778" cy="463604"/>
          </a:xfrm>
          <a:custGeom>
            <a:avLst/>
            <a:gdLst>
              <a:gd name="connsiteX0" fmla="*/ 0 w 1231778"/>
              <a:gd name="connsiteY0" fmla="*/ 463604 h 463604"/>
              <a:gd name="connsiteX1" fmla="*/ 834869 w 1231778"/>
              <a:gd name="connsiteY1" fmla="*/ 0 h 463604"/>
              <a:gd name="connsiteX2" fmla="*/ 1231778 w 1231778"/>
              <a:gd name="connsiteY2" fmla="*/ 227086 h 463604"/>
              <a:gd name="connsiteX3" fmla="*/ 1231778 w 1231778"/>
              <a:gd name="connsiteY3" fmla="*/ 463604 h 463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1778" h="463604">
                <a:moveTo>
                  <a:pt x="0" y="463604"/>
                </a:moveTo>
                <a:lnTo>
                  <a:pt x="834869" y="0"/>
                </a:lnTo>
                <a:lnTo>
                  <a:pt x="1231778" y="227086"/>
                </a:lnTo>
                <a:lnTo>
                  <a:pt x="1231778" y="463604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4" name="任意多边形 133"/>
          <p:cNvSpPr>
            <a:spLocks/>
          </p:cNvSpPr>
          <p:nvPr/>
        </p:nvSpPr>
        <p:spPr bwMode="auto">
          <a:xfrm rot="5400000">
            <a:off x="-434453" y="1984548"/>
            <a:ext cx="1192287" cy="335520"/>
          </a:xfrm>
          <a:custGeom>
            <a:avLst/>
            <a:gdLst>
              <a:gd name="connsiteX0" fmla="*/ 0 w 1192287"/>
              <a:gd name="connsiteY0" fmla="*/ 335520 h 335520"/>
              <a:gd name="connsiteX1" fmla="*/ 605461 w 1192287"/>
              <a:gd name="connsiteY1" fmla="*/ 0 h 335520"/>
              <a:gd name="connsiteX2" fmla="*/ 1192287 w 1192287"/>
              <a:gd name="connsiteY2" fmla="*/ 335520 h 3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2287" h="335520">
                <a:moveTo>
                  <a:pt x="0" y="335520"/>
                </a:moveTo>
                <a:lnTo>
                  <a:pt x="605461" y="0"/>
                </a:lnTo>
                <a:lnTo>
                  <a:pt x="1192287" y="33552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3" name="任意多边形 142"/>
          <p:cNvSpPr>
            <a:spLocks/>
          </p:cNvSpPr>
          <p:nvPr/>
        </p:nvSpPr>
        <p:spPr bwMode="auto">
          <a:xfrm rot="16200000" flipH="1">
            <a:off x="11741327" y="292164"/>
            <a:ext cx="754059" cy="166152"/>
          </a:xfrm>
          <a:custGeom>
            <a:avLst/>
            <a:gdLst>
              <a:gd name="connsiteX0" fmla="*/ 0 w 754059"/>
              <a:gd name="connsiteY0" fmla="*/ 165063 h 166152"/>
              <a:gd name="connsiteX1" fmla="*/ 0 w 754059"/>
              <a:gd name="connsiteY1" fmla="*/ 166152 h 166152"/>
              <a:gd name="connsiteX2" fmla="*/ 754059 w 754059"/>
              <a:gd name="connsiteY2" fmla="*/ 166152 h 166152"/>
              <a:gd name="connsiteX3" fmla="*/ 380488 w 754059"/>
              <a:gd name="connsiteY3" fmla="*/ 0 h 1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059" h="166152">
                <a:moveTo>
                  <a:pt x="0" y="165063"/>
                </a:moveTo>
                <a:lnTo>
                  <a:pt x="0" y="166152"/>
                </a:lnTo>
                <a:lnTo>
                  <a:pt x="754059" y="166152"/>
                </a:lnTo>
                <a:lnTo>
                  <a:pt x="380488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2" name="任意多边形 141"/>
          <p:cNvSpPr>
            <a:spLocks/>
          </p:cNvSpPr>
          <p:nvPr/>
        </p:nvSpPr>
        <p:spPr bwMode="auto">
          <a:xfrm rot="16200000" flipH="1">
            <a:off x="11788822" y="1263019"/>
            <a:ext cx="676685" cy="148536"/>
          </a:xfrm>
          <a:custGeom>
            <a:avLst/>
            <a:gdLst>
              <a:gd name="connsiteX0" fmla="*/ 0 w 676685"/>
              <a:gd name="connsiteY0" fmla="*/ 148536 h 148536"/>
              <a:gd name="connsiteX1" fmla="*/ 676685 w 676685"/>
              <a:gd name="connsiteY1" fmla="*/ 148536 h 148536"/>
              <a:gd name="connsiteX2" fmla="*/ 343600 w 676685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6685" h="148536">
                <a:moveTo>
                  <a:pt x="0" y="148536"/>
                </a:moveTo>
                <a:lnTo>
                  <a:pt x="676685" y="148536"/>
                </a:lnTo>
                <a:lnTo>
                  <a:pt x="343600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0" name="任意多边形 139"/>
          <p:cNvSpPr>
            <a:spLocks/>
          </p:cNvSpPr>
          <p:nvPr/>
        </p:nvSpPr>
        <p:spPr bwMode="auto">
          <a:xfrm rot="16200000" flipH="1">
            <a:off x="11788365" y="4859542"/>
            <a:ext cx="677599" cy="148536"/>
          </a:xfrm>
          <a:custGeom>
            <a:avLst/>
            <a:gdLst>
              <a:gd name="connsiteX0" fmla="*/ 0 w 677599"/>
              <a:gd name="connsiteY0" fmla="*/ 148536 h 148536"/>
              <a:gd name="connsiteX1" fmla="*/ 677599 w 677599"/>
              <a:gd name="connsiteY1" fmla="*/ 148536 h 148536"/>
              <a:gd name="connsiteX2" fmla="*/ 343752 w 677599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599" h="148536">
                <a:moveTo>
                  <a:pt x="0" y="148536"/>
                </a:moveTo>
                <a:lnTo>
                  <a:pt x="677599" y="148536"/>
                </a:lnTo>
                <a:lnTo>
                  <a:pt x="34375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1" name="任意多边形 140"/>
          <p:cNvSpPr>
            <a:spLocks/>
          </p:cNvSpPr>
          <p:nvPr/>
        </p:nvSpPr>
        <p:spPr bwMode="auto">
          <a:xfrm rot="16200000" flipH="1">
            <a:off x="10610535" y="2938293"/>
            <a:ext cx="2609438" cy="572355"/>
          </a:xfrm>
          <a:custGeom>
            <a:avLst/>
            <a:gdLst>
              <a:gd name="connsiteX0" fmla="*/ 0 w 2609438"/>
              <a:gd name="connsiteY0" fmla="*/ 572355 h 572355"/>
              <a:gd name="connsiteX1" fmla="*/ 2609438 w 2609438"/>
              <a:gd name="connsiteY1" fmla="*/ 572355 h 572355"/>
              <a:gd name="connsiteX2" fmla="*/ 1324013 w 2609438"/>
              <a:gd name="connsiteY2" fmla="*/ 0 h 572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9438" h="572355">
                <a:moveTo>
                  <a:pt x="0" y="572355"/>
                </a:moveTo>
                <a:lnTo>
                  <a:pt x="2609438" y="572355"/>
                </a:lnTo>
                <a:lnTo>
                  <a:pt x="13240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4" name="任意多边形 113"/>
          <p:cNvSpPr>
            <a:spLocks/>
          </p:cNvSpPr>
          <p:nvPr/>
        </p:nvSpPr>
        <p:spPr bwMode="auto">
          <a:xfrm rot="10800000">
            <a:off x="5319785" y="-2035"/>
            <a:ext cx="1799359" cy="631385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3" name="任意多边形 112"/>
          <p:cNvSpPr>
            <a:spLocks/>
          </p:cNvSpPr>
          <p:nvPr/>
        </p:nvSpPr>
        <p:spPr bwMode="auto">
          <a:xfrm rot="10800000">
            <a:off x="2875644" y="-1169"/>
            <a:ext cx="4243502" cy="1279818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2" name="任意多边形 111"/>
          <p:cNvSpPr>
            <a:spLocks/>
          </p:cNvSpPr>
          <p:nvPr/>
        </p:nvSpPr>
        <p:spPr bwMode="auto">
          <a:xfrm rot="10800000">
            <a:off x="6013615" y="-10462"/>
            <a:ext cx="3094528" cy="1279626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44710F-49D1-7E46-8036-854FE806F7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793750"/>
            <a:ext cx="100330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4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>
            <a:extLst>
              <a:ext uri="{FF2B5EF4-FFF2-40B4-BE49-F238E27FC236}">
                <a16:creationId xmlns:a16="http://schemas.microsoft.com/office/drawing/2014/main" id="{16F0AC3E-7BD6-5048-B5F9-669AA2FFE7EB}"/>
              </a:ext>
            </a:extLst>
          </p:cNvPr>
          <p:cNvSpPr/>
          <p:nvPr/>
        </p:nvSpPr>
        <p:spPr>
          <a:xfrm>
            <a:off x="-6070" y="-1790"/>
            <a:ext cx="12207502" cy="70121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3" name="任意多边形 132"/>
          <p:cNvSpPr>
            <a:spLocks/>
          </p:cNvSpPr>
          <p:nvPr/>
        </p:nvSpPr>
        <p:spPr bwMode="auto">
          <a:xfrm rot="5400000">
            <a:off x="-701319" y="3835046"/>
            <a:ext cx="1935726" cy="545227"/>
          </a:xfrm>
          <a:custGeom>
            <a:avLst/>
            <a:gdLst>
              <a:gd name="connsiteX0" fmla="*/ 0 w 1935726"/>
              <a:gd name="connsiteY0" fmla="*/ 545227 h 545227"/>
              <a:gd name="connsiteX1" fmla="*/ 981499 w 1935726"/>
              <a:gd name="connsiteY1" fmla="*/ 0 h 545227"/>
              <a:gd name="connsiteX2" fmla="*/ 1935726 w 1935726"/>
              <a:gd name="connsiteY2" fmla="*/ 545227 h 545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726" h="545227">
                <a:moveTo>
                  <a:pt x="0" y="545227"/>
                </a:moveTo>
                <a:lnTo>
                  <a:pt x="981499" y="0"/>
                </a:lnTo>
                <a:lnTo>
                  <a:pt x="1935726" y="545227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5" name="任意多边形 134"/>
          <p:cNvSpPr>
            <a:spLocks/>
          </p:cNvSpPr>
          <p:nvPr/>
        </p:nvSpPr>
        <p:spPr bwMode="auto">
          <a:xfrm rot="5400000">
            <a:off x="-390157" y="6018365"/>
            <a:ext cx="1231778" cy="463604"/>
          </a:xfrm>
          <a:custGeom>
            <a:avLst/>
            <a:gdLst>
              <a:gd name="connsiteX0" fmla="*/ 0 w 1231778"/>
              <a:gd name="connsiteY0" fmla="*/ 463604 h 463604"/>
              <a:gd name="connsiteX1" fmla="*/ 834869 w 1231778"/>
              <a:gd name="connsiteY1" fmla="*/ 0 h 463604"/>
              <a:gd name="connsiteX2" fmla="*/ 1231778 w 1231778"/>
              <a:gd name="connsiteY2" fmla="*/ 227086 h 463604"/>
              <a:gd name="connsiteX3" fmla="*/ 1231778 w 1231778"/>
              <a:gd name="connsiteY3" fmla="*/ 463604 h 463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1778" h="463604">
                <a:moveTo>
                  <a:pt x="0" y="463604"/>
                </a:moveTo>
                <a:lnTo>
                  <a:pt x="834869" y="0"/>
                </a:lnTo>
                <a:lnTo>
                  <a:pt x="1231778" y="227086"/>
                </a:lnTo>
                <a:lnTo>
                  <a:pt x="1231778" y="463604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4" name="任意多边形 133"/>
          <p:cNvSpPr>
            <a:spLocks/>
          </p:cNvSpPr>
          <p:nvPr/>
        </p:nvSpPr>
        <p:spPr bwMode="auto">
          <a:xfrm rot="5400000">
            <a:off x="-434453" y="1984548"/>
            <a:ext cx="1192287" cy="335520"/>
          </a:xfrm>
          <a:custGeom>
            <a:avLst/>
            <a:gdLst>
              <a:gd name="connsiteX0" fmla="*/ 0 w 1192287"/>
              <a:gd name="connsiteY0" fmla="*/ 335520 h 335520"/>
              <a:gd name="connsiteX1" fmla="*/ 605461 w 1192287"/>
              <a:gd name="connsiteY1" fmla="*/ 0 h 335520"/>
              <a:gd name="connsiteX2" fmla="*/ 1192287 w 1192287"/>
              <a:gd name="connsiteY2" fmla="*/ 335520 h 3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2287" h="335520">
                <a:moveTo>
                  <a:pt x="0" y="335520"/>
                </a:moveTo>
                <a:lnTo>
                  <a:pt x="605461" y="0"/>
                </a:lnTo>
                <a:lnTo>
                  <a:pt x="1192287" y="33552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3" name="任意多边形 142"/>
          <p:cNvSpPr>
            <a:spLocks/>
          </p:cNvSpPr>
          <p:nvPr/>
        </p:nvSpPr>
        <p:spPr bwMode="auto">
          <a:xfrm rot="16200000" flipH="1">
            <a:off x="11741327" y="292164"/>
            <a:ext cx="754059" cy="166152"/>
          </a:xfrm>
          <a:custGeom>
            <a:avLst/>
            <a:gdLst>
              <a:gd name="connsiteX0" fmla="*/ 0 w 754059"/>
              <a:gd name="connsiteY0" fmla="*/ 165063 h 166152"/>
              <a:gd name="connsiteX1" fmla="*/ 0 w 754059"/>
              <a:gd name="connsiteY1" fmla="*/ 166152 h 166152"/>
              <a:gd name="connsiteX2" fmla="*/ 754059 w 754059"/>
              <a:gd name="connsiteY2" fmla="*/ 166152 h 166152"/>
              <a:gd name="connsiteX3" fmla="*/ 380488 w 754059"/>
              <a:gd name="connsiteY3" fmla="*/ 0 h 1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059" h="166152">
                <a:moveTo>
                  <a:pt x="0" y="165063"/>
                </a:moveTo>
                <a:lnTo>
                  <a:pt x="0" y="166152"/>
                </a:lnTo>
                <a:lnTo>
                  <a:pt x="754059" y="166152"/>
                </a:lnTo>
                <a:lnTo>
                  <a:pt x="380488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2" name="任意多边形 141"/>
          <p:cNvSpPr>
            <a:spLocks/>
          </p:cNvSpPr>
          <p:nvPr/>
        </p:nvSpPr>
        <p:spPr bwMode="auto">
          <a:xfrm rot="16200000" flipH="1">
            <a:off x="11788822" y="1263019"/>
            <a:ext cx="676685" cy="148536"/>
          </a:xfrm>
          <a:custGeom>
            <a:avLst/>
            <a:gdLst>
              <a:gd name="connsiteX0" fmla="*/ 0 w 676685"/>
              <a:gd name="connsiteY0" fmla="*/ 148536 h 148536"/>
              <a:gd name="connsiteX1" fmla="*/ 676685 w 676685"/>
              <a:gd name="connsiteY1" fmla="*/ 148536 h 148536"/>
              <a:gd name="connsiteX2" fmla="*/ 343600 w 676685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6685" h="148536">
                <a:moveTo>
                  <a:pt x="0" y="148536"/>
                </a:moveTo>
                <a:lnTo>
                  <a:pt x="676685" y="148536"/>
                </a:lnTo>
                <a:lnTo>
                  <a:pt x="343600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0" name="任意多边形 139"/>
          <p:cNvSpPr>
            <a:spLocks/>
          </p:cNvSpPr>
          <p:nvPr/>
        </p:nvSpPr>
        <p:spPr bwMode="auto">
          <a:xfrm rot="16200000" flipH="1">
            <a:off x="11788365" y="4859542"/>
            <a:ext cx="677599" cy="148536"/>
          </a:xfrm>
          <a:custGeom>
            <a:avLst/>
            <a:gdLst>
              <a:gd name="connsiteX0" fmla="*/ 0 w 677599"/>
              <a:gd name="connsiteY0" fmla="*/ 148536 h 148536"/>
              <a:gd name="connsiteX1" fmla="*/ 677599 w 677599"/>
              <a:gd name="connsiteY1" fmla="*/ 148536 h 148536"/>
              <a:gd name="connsiteX2" fmla="*/ 343752 w 677599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599" h="148536">
                <a:moveTo>
                  <a:pt x="0" y="148536"/>
                </a:moveTo>
                <a:lnTo>
                  <a:pt x="677599" y="148536"/>
                </a:lnTo>
                <a:lnTo>
                  <a:pt x="34375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1" name="任意多边形 140"/>
          <p:cNvSpPr>
            <a:spLocks/>
          </p:cNvSpPr>
          <p:nvPr/>
        </p:nvSpPr>
        <p:spPr bwMode="auto">
          <a:xfrm rot="16200000" flipH="1">
            <a:off x="10610535" y="2938293"/>
            <a:ext cx="2609438" cy="572355"/>
          </a:xfrm>
          <a:custGeom>
            <a:avLst/>
            <a:gdLst>
              <a:gd name="connsiteX0" fmla="*/ 0 w 2609438"/>
              <a:gd name="connsiteY0" fmla="*/ 572355 h 572355"/>
              <a:gd name="connsiteX1" fmla="*/ 2609438 w 2609438"/>
              <a:gd name="connsiteY1" fmla="*/ 572355 h 572355"/>
              <a:gd name="connsiteX2" fmla="*/ 1324013 w 2609438"/>
              <a:gd name="connsiteY2" fmla="*/ 0 h 572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9438" h="572355">
                <a:moveTo>
                  <a:pt x="0" y="572355"/>
                </a:moveTo>
                <a:lnTo>
                  <a:pt x="2609438" y="572355"/>
                </a:lnTo>
                <a:lnTo>
                  <a:pt x="13240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4" name="任意多边形 113"/>
          <p:cNvSpPr>
            <a:spLocks/>
          </p:cNvSpPr>
          <p:nvPr/>
        </p:nvSpPr>
        <p:spPr bwMode="auto">
          <a:xfrm rot="10800000">
            <a:off x="5319785" y="-2035"/>
            <a:ext cx="1799359" cy="631385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3" name="任意多边形 112"/>
          <p:cNvSpPr>
            <a:spLocks/>
          </p:cNvSpPr>
          <p:nvPr/>
        </p:nvSpPr>
        <p:spPr bwMode="auto">
          <a:xfrm rot="10800000">
            <a:off x="2875644" y="-1169"/>
            <a:ext cx="4243502" cy="1279818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2" name="任意多边形 111"/>
          <p:cNvSpPr>
            <a:spLocks/>
          </p:cNvSpPr>
          <p:nvPr/>
        </p:nvSpPr>
        <p:spPr bwMode="auto">
          <a:xfrm rot="10800000">
            <a:off x="6013615" y="-10462"/>
            <a:ext cx="3094528" cy="1279626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2193A7B-80CB-164E-AFC6-55B478B05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0" y="831850"/>
            <a:ext cx="9652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108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>
            <a:extLst>
              <a:ext uri="{FF2B5EF4-FFF2-40B4-BE49-F238E27FC236}">
                <a16:creationId xmlns:a16="http://schemas.microsoft.com/office/drawing/2014/main" id="{16F0AC3E-7BD6-5048-B5F9-669AA2FFE7EB}"/>
              </a:ext>
            </a:extLst>
          </p:cNvPr>
          <p:cNvSpPr/>
          <p:nvPr/>
        </p:nvSpPr>
        <p:spPr>
          <a:xfrm>
            <a:off x="-6070" y="-1790"/>
            <a:ext cx="12207502" cy="701219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3" name="任意多边形 132"/>
          <p:cNvSpPr>
            <a:spLocks/>
          </p:cNvSpPr>
          <p:nvPr/>
        </p:nvSpPr>
        <p:spPr bwMode="auto">
          <a:xfrm rot="5400000">
            <a:off x="-701319" y="3835046"/>
            <a:ext cx="1935726" cy="545227"/>
          </a:xfrm>
          <a:custGeom>
            <a:avLst/>
            <a:gdLst>
              <a:gd name="connsiteX0" fmla="*/ 0 w 1935726"/>
              <a:gd name="connsiteY0" fmla="*/ 545227 h 545227"/>
              <a:gd name="connsiteX1" fmla="*/ 981499 w 1935726"/>
              <a:gd name="connsiteY1" fmla="*/ 0 h 545227"/>
              <a:gd name="connsiteX2" fmla="*/ 1935726 w 1935726"/>
              <a:gd name="connsiteY2" fmla="*/ 545227 h 545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726" h="545227">
                <a:moveTo>
                  <a:pt x="0" y="545227"/>
                </a:moveTo>
                <a:lnTo>
                  <a:pt x="981499" y="0"/>
                </a:lnTo>
                <a:lnTo>
                  <a:pt x="1935726" y="545227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5" name="任意多边形 134"/>
          <p:cNvSpPr>
            <a:spLocks/>
          </p:cNvSpPr>
          <p:nvPr/>
        </p:nvSpPr>
        <p:spPr bwMode="auto">
          <a:xfrm rot="5400000">
            <a:off x="-390157" y="6018365"/>
            <a:ext cx="1231778" cy="463604"/>
          </a:xfrm>
          <a:custGeom>
            <a:avLst/>
            <a:gdLst>
              <a:gd name="connsiteX0" fmla="*/ 0 w 1231778"/>
              <a:gd name="connsiteY0" fmla="*/ 463604 h 463604"/>
              <a:gd name="connsiteX1" fmla="*/ 834869 w 1231778"/>
              <a:gd name="connsiteY1" fmla="*/ 0 h 463604"/>
              <a:gd name="connsiteX2" fmla="*/ 1231778 w 1231778"/>
              <a:gd name="connsiteY2" fmla="*/ 227086 h 463604"/>
              <a:gd name="connsiteX3" fmla="*/ 1231778 w 1231778"/>
              <a:gd name="connsiteY3" fmla="*/ 463604 h 463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1778" h="463604">
                <a:moveTo>
                  <a:pt x="0" y="463604"/>
                </a:moveTo>
                <a:lnTo>
                  <a:pt x="834869" y="0"/>
                </a:lnTo>
                <a:lnTo>
                  <a:pt x="1231778" y="227086"/>
                </a:lnTo>
                <a:lnTo>
                  <a:pt x="1231778" y="463604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34" name="任意多边形 133"/>
          <p:cNvSpPr>
            <a:spLocks/>
          </p:cNvSpPr>
          <p:nvPr/>
        </p:nvSpPr>
        <p:spPr bwMode="auto">
          <a:xfrm rot="5400000">
            <a:off x="-434453" y="1984548"/>
            <a:ext cx="1192287" cy="335520"/>
          </a:xfrm>
          <a:custGeom>
            <a:avLst/>
            <a:gdLst>
              <a:gd name="connsiteX0" fmla="*/ 0 w 1192287"/>
              <a:gd name="connsiteY0" fmla="*/ 335520 h 335520"/>
              <a:gd name="connsiteX1" fmla="*/ 605461 w 1192287"/>
              <a:gd name="connsiteY1" fmla="*/ 0 h 335520"/>
              <a:gd name="connsiteX2" fmla="*/ 1192287 w 1192287"/>
              <a:gd name="connsiteY2" fmla="*/ 335520 h 3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2287" h="335520">
                <a:moveTo>
                  <a:pt x="0" y="335520"/>
                </a:moveTo>
                <a:lnTo>
                  <a:pt x="605461" y="0"/>
                </a:lnTo>
                <a:lnTo>
                  <a:pt x="1192287" y="33552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3" name="任意多边形 142"/>
          <p:cNvSpPr>
            <a:spLocks/>
          </p:cNvSpPr>
          <p:nvPr/>
        </p:nvSpPr>
        <p:spPr bwMode="auto">
          <a:xfrm rot="16200000" flipH="1">
            <a:off x="11741327" y="292164"/>
            <a:ext cx="754059" cy="166152"/>
          </a:xfrm>
          <a:custGeom>
            <a:avLst/>
            <a:gdLst>
              <a:gd name="connsiteX0" fmla="*/ 0 w 754059"/>
              <a:gd name="connsiteY0" fmla="*/ 165063 h 166152"/>
              <a:gd name="connsiteX1" fmla="*/ 0 w 754059"/>
              <a:gd name="connsiteY1" fmla="*/ 166152 h 166152"/>
              <a:gd name="connsiteX2" fmla="*/ 754059 w 754059"/>
              <a:gd name="connsiteY2" fmla="*/ 166152 h 166152"/>
              <a:gd name="connsiteX3" fmla="*/ 380488 w 754059"/>
              <a:gd name="connsiteY3" fmla="*/ 0 h 1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059" h="166152">
                <a:moveTo>
                  <a:pt x="0" y="165063"/>
                </a:moveTo>
                <a:lnTo>
                  <a:pt x="0" y="166152"/>
                </a:lnTo>
                <a:lnTo>
                  <a:pt x="754059" y="166152"/>
                </a:lnTo>
                <a:lnTo>
                  <a:pt x="380488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2" name="任意多边形 141"/>
          <p:cNvSpPr>
            <a:spLocks/>
          </p:cNvSpPr>
          <p:nvPr/>
        </p:nvSpPr>
        <p:spPr bwMode="auto">
          <a:xfrm rot="16200000" flipH="1">
            <a:off x="11788822" y="1263019"/>
            <a:ext cx="676685" cy="148536"/>
          </a:xfrm>
          <a:custGeom>
            <a:avLst/>
            <a:gdLst>
              <a:gd name="connsiteX0" fmla="*/ 0 w 676685"/>
              <a:gd name="connsiteY0" fmla="*/ 148536 h 148536"/>
              <a:gd name="connsiteX1" fmla="*/ 676685 w 676685"/>
              <a:gd name="connsiteY1" fmla="*/ 148536 h 148536"/>
              <a:gd name="connsiteX2" fmla="*/ 343600 w 676685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6685" h="148536">
                <a:moveTo>
                  <a:pt x="0" y="148536"/>
                </a:moveTo>
                <a:lnTo>
                  <a:pt x="676685" y="148536"/>
                </a:lnTo>
                <a:lnTo>
                  <a:pt x="343600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0" name="任意多边形 139"/>
          <p:cNvSpPr>
            <a:spLocks/>
          </p:cNvSpPr>
          <p:nvPr/>
        </p:nvSpPr>
        <p:spPr bwMode="auto">
          <a:xfrm rot="16200000" flipH="1">
            <a:off x="11788365" y="4859542"/>
            <a:ext cx="677599" cy="148536"/>
          </a:xfrm>
          <a:custGeom>
            <a:avLst/>
            <a:gdLst>
              <a:gd name="connsiteX0" fmla="*/ 0 w 677599"/>
              <a:gd name="connsiteY0" fmla="*/ 148536 h 148536"/>
              <a:gd name="connsiteX1" fmla="*/ 677599 w 677599"/>
              <a:gd name="connsiteY1" fmla="*/ 148536 h 148536"/>
              <a:gd name="connsiteX2" fmla="*/ 343752 w 677599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599" h="148536">
                <a:moveTo>
                  <a:pt x="0" y="148536"/>
                </a:moveTo>
                <a:lnTo>
                  <a:pt x="677599" y="148536"/>
                </a:lnTo>
                <a:lnTo>
                  <a:pt x="34375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41" name="任意多边形 140"/>
          <p:cNvSpPr>
            <a:spLocks/>
          </p:cNvSpPr>
          <p:nvPr/>
        </p:nvSpPr>
        <p:spPr bwMode="auto">
          <a:xfrm rot="16200000" flipH="1">
            <a:off x="10610535" y="2938293"/>
            <a:ext cx="2609438" cy="572355"/>
          </a:xfrm>
          <a:custGeom>
            <a:avLst/>
            <a:gdLst>
              <a:gd name="connsiteX0" fmla="*/ 0 w 2609438"/>
              <a:gd name="connsiteY0" fmla="*/ 572355 h 572355"/>
              <a:gd name="connsiteX1" fmla="*/ 2609438 w 2609438"/>
              <a:gd name="connsiteY1" fmla="*/ 572355 h 572355"/>
              <a:gd name="connsiteX2" fmla="*/ 1324013 w 2609438"/>
              <a:gd name="connsiteY2" fmla="*/ 0 h 572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9438" h="572355">
                <a:moveTo>
                  <a:pt x="0" y="572355"/>
                </a:moveTo>
                <a:lnTo>
                  <a:pt x="2609438" y="572355"/>
                </a:lnTo>
                <a:lnTo>
                  <a:pt x="13240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4" name="任意多边形 113"/>
          <p:cNvSpPr>
            <a:spLocks/>
          </p:cNvSpPr>
          <p:nvPr/>
        </p:nvSpPr>
        <p:spPr bwMode="auto">
          <a:xfrm rot="10800000">
            <a:off x="5319785" y="-2035"/>
            <a:ext cx="1799359" cy="631385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3" name="任意多边形 112"/>
          <p:cNvSpPr>
            <a:spLocks/>
          </p:cNvSpPr>
          <p:nvPr/>
        </p:nvSpPr>
        <p:spPr bwMode="auto">
          <a:xfrm rot="10800000">
            <a:off x="2875644" y="-1169"/>
            <a:ext cx="4243502" cy="1279818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2" name="任意多边形 111"/>
          <p:cNvSpPr>
            <a:spLocks/>
          </p:cNvSpPr>
          <p:nvPr/>
        </p:nvSpPr>
        <p:spPr bwMode="auto">
          <a:xfrm rot="10800000">
            <a:off x="6013615" y="-10462"/>
            <a:ext cx="3094528" cy="1279626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9009D18-D6BF-9341-96B4-F05B5FD2E9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00" y="1587500"/>
            <a:ext cx="77470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267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2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2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62D1E3C-E9B5-F74B-908E-C079F3BDE3DB}"/>
              </a:ext>
            </a:extLst>
          </p:cNvPr>
          <p:cNvSpPr/>
          <p:nvPr/>
        </p:nvSpPr>
        <p:spPr>
          <a:xfrm>
            <a:off x="-44629" y="158791"/>
            <a:ext cx="12236628" cy="705196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1810275" y="5762157"/>
            <a:ext cx="2409610" cy="1095843"/>
          </a:xfrm>
          <a:custGeom>
            <a:avLst/>
            <a:gdLst>
              <a:gd name="T0" fmla="*/ 1070 w 2185"/>
              <a:gd name="T1" fmla="*/ 0 h 1283"/>
              <a:gd name="T2" fmla="*/ 0 w 2185"/>
              <a:gd name="T3" fmla="*/ 1044 h 1283"/>
              <a:gd name="T4" fmla="*/ 238 w 2185"/>
              <a:gd name="T5" fmla="*/ 1283 h 1283"/>
              <a:gd name="T6" fmla="*/ 2015 w 2185"/>
              <a:gd name="T7" fmla="*/ 1283 h 1283"/>
              <a:gd name="T8" fmla="*/ 2185 w 2185"/>
              <a:gd name="T9" fmla="*/ 1119 h 1283"/>
              <a:gd name="T10" fmla="*/ 1070 w 2185"/>
              <a:gd name="T11" fmla="*/ 0 h 1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85" h="1283">
                <a:moveTo>
                  <a:pt x="1070" y="0"/>
                </a:moveTo>
                <a:lnTo>
                  <a:pt x="0" y="1044"/>
                </a:lnTo>
                <a:lnTo>
                  <a:pt x="238" y="1283"/>
                </a:lnTo>
                <a:lnTo>
                  <a:pt x="2015" y="1283"/>
                </a:lnTo>
                <a:lnTo>
                  <a:pt x="2185" y="1119"/>
                </a:lnTo>
                <a:lnTo>
                  <a:pt x="1070" y="0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4219885" y="5873194"/>
            <a:ext cx="2015911" cy="984806"/>
          </a:xfrm>
          <a:custGeom>
            <a:avLst/>
            <a:gdLst>
              <a:gd name="T0" fmla="*/ 1014 w 1828"/>
              <a:gd name="T1" fmla="*/ 0 h 1153"/>
              <a:gd name="T2" fmla="*/ 0 w 1828"/>
              <a:gd name="T3" fmla="*/ 989 h 1153"/>
              <a:gd name="T4" fmla="*/ 163 w 1828"/>
              <a:gd name="T5" fmla="*/ 1153 h 1153"/>
              <a:gd name="T6" fmla="*/ 1484 w 1828"/>
              <a:gd name="T7" fmla="*/ 1153 h 1153"/>
              <a:gd name="T8" fmla="*/ 1828 w 1828"/>
              <a:gd name="T9" fmla="*/ 818 h 1153"/>
              <a:gd name="T10" fmla="*/ 1014 w 1828"/>
              <a:gd name="T11" fmla="*/ 0 h 1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28" h="1153">
                <a:moveTo>
                  <a:pt x="1014" y="0"/>
                </a:moveTo>
                <a:lnTo>
                  <a:pt x="0" y="989"/>
                </a:lnTo>
                <a:lnTo>
                  <a:pt x="163" y="1153"/>
                </a:lnTo>
                <a:lnTo>
                  <a:pt x="1484" y="1153"/>
                </a:lnTo>
                <a:lnTo>
                  <a:pt x="1828" y="818"/>
                </a:lnTo>
                <a:lnTo>
                  <a:pt x="1014" y="0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4032410" y="6717923"/>
            <a:ext cx="367231" cy="140076"/>
          </a:xfrm>
          <a:custGeom>
            <a:avLst/>
            <a:gdLst>
              <a:gd name="T0" fmla="*/ 0 w 333"/>
              <a:gd name="T1" fmla="*/ 164 h 164"/>
              <a:gd name="T2" fmla="*/ 333 w 333"/>
              <a:gd name="T3" fmla="*/ 164 h 164"/>
              <a:gd name="T4" fmla="*/ 170 w 333"/>
              <a:gd name="T5" fmla="*/ 0 h 164"/>
              <a:gd name="T6" fmla="*/ 0 w 333"/>
              <a:gd name="T7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3" h="164">
                <a:moveTo>
                  <a:pt x="0" y="164"/>
                </a:moveTo>
                <a:lnTo>
                  <a:pt x="333" y="164"/>
                </a:lnTo>
                <a:lnTo>
                  <a:pt x="170" y="0"/>
                </a:lnTo>
                <a:lnTo>
                  <a:pt x="0" y="164"/>
                </a:lnTo>
                <a:close/>
              </a:path>
            </a:pathLst>
          </a:custGeom>
          <a:solidFill>
            <a:srgbClr val="F9283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-44628" y="6047435"/>
            <a:ext cx="1854903" cy="810565"/>
          </a:xfrm>
          <a:custGeom>
            <a:avLst/>
            <a:gdLst>
              <a:gd name="T0" fmla="*/ 975 w 1682"/>
              <a:gd name="T1" fmla="*/ 0 h 949"/>
              <a:gd name="T2" fmla="*/ 0 w 1682"/>
              <a:gd name="T3" fmla="*/ 949 h 949"/>
              <a:gd name="T4" fmla="*/ 1435 w 1682"/>
              <a:gd name="T5" fmla="*/ 949 h 949"/>
              <a:gd name="T6" fmla="*/ 1682 w 1682"/>
              <a:gd name="T7" fmla="*/ 710 h 949"/>
              <a:gd name="T8" fmla="*/ 975 w 1682"/>
              <a:gd name="T9" fmla="*/ 0 h 9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2" h="949">
                <a:moveTo>
                  <a:pt x="975" y="0"/>
                </a:moveTo>
                <a:lnTo>
                  <a:pt x="0" y="949"/>
                </a:lnTo>
                <a:lnTo>
                  <a:pt x="1435" y="949"/>
                </a:lnTo>
                <a:lnTo>
                  <a:pt x="1682" y="710"/>
                </a:lnTo>
                <a:lnTo>
                  <a:pt x="975" y="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1537885" y="6653864"/>
            <a:ext cx="534856" cy="204136"/>
          </a:xfrm>
          <a:custGeom>
            <a:avLst/>
            <a:gdLst>
              <a:gd name="T0" fmla="*/ 0 w 485"/>
              <a:gd name="T1" fmla="*/ 239 h 239"/>
              <a:gd name="T2" fmla="*/ 485 w 485"/>
              <a:gd name="T3" fmla="*/ 239 h 239"/>
              <a:gd name="T4" fmla="*/ 247 w 485"/>
              <a:gd name="T5" fmla="*/ 0 h 239"/>
              <a:gd name="T6" fmla="*/ 0 w 485"/>
              <a:gd name="T7" fmla="*/ 239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5" h="239">
                <a:moveTo>
                  <a:pt x="0" y="239"/>
                </a:moveTo>
                <a:lnTo>
                  <a:pt x="485" y="239"/>
                </a:lnTo>
                <a:lnTo>
                  <a:pt x="247" y="0"/>
                </a:lnTo>
                <a:lnTo>
                  <a:pt x="0" y="239"/>
                </a:lnTo>
                <a:close/>
              </a:path>
            </a:pathLst>
          </a:custGeom>
          <a:solidFill>
            <a:srgbClr val="E116B8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6235796" y="6162742"/>
            <a:ext cx="1035526" cy="695258"/>
          </a:xfrm>
          <a:custGeom>
            <a:avLst/>
            <a:gdLst>
              <a:gd name="T0" fmla="*/ 490 w 939"/>
              <a:gd name="T1" fmla="*/ 0 h 814"/>
              <a:gd name="T2" fmla="*/ 0 w 939"/>
              <a:gd name="T3" fmla="*/ 479 h 814"/>
              <a:gd name="T4" fmla="*/ 334 w 939"/>
              <a:gd name="T5" fmla="*/ 814 h 814"/>
              <a:gd name="T6" fmla="*/ 565 w 939"/>
              <a:gd name="T7" fmla="*/ 814 h 814"/>
              <a:gd name="T8" fmla="*/ 939 w 939"/>
              <a:gd name="T9" fmla="*/ 450 h 814"/>
              <a:gd name="T10" fmla="*/ 490 w 939"/>
              <a:gd name="T11" fmla="*/ 0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9" h="814">
                <a:moveTo>
                  <a:pt x="490" y="0"/>
                </a:moveTo>
                <a:lnTo>
                  <a:pt x="0" y="479"/>
                </a:lnTo>
                <a:lnTo>
                  <a:pt x="334" y="814"/>
                </a:lnTo>
                <a:lnTo>
                  <a:pt x="565" y="814"/>
                </a:lnTo>
                <a:lnTo>
                  <a:pt x="939" y="450"/>
                </a:lnTo>
                <a:lnTo>
                  <a:pt x="490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856434" y="6571868"/>
            <a:ext cx="747696" cy="286132"/>
          </a:xfrm>
          <a:custGeom>
            <a:avLst/>
            <a:gdLst>
              <a:gd name="T0" fmla="*/ 0 w 678"/>
              <a:gd name="T1" fmla="*/ 335 h 335"/>
              <a:gd name="T2" fmla="*/ 678 w 678"/>
              <a:gd name="T3" fmla="*/ 335 h 335"/>
              <a:gd name="T4" fmla="*/ 344 w 678"/>
              <a:gd name="T5" fmla="*/ 0 h 335"/>
              <a:gd name="T6" fmla="*/ 0 w 678"/>
              <a:gd name="T7" fmla="*/ 33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8" h="335">
                <a:moveTo>
                  <a:pt x="0" y="335"/>
                </a:moveTo>
                <a:lnTo>
                  <a:pt x="678" y="335"/>
                </a:lnTo>
                <a:lnTo>
                  <a:pt x="344" y="0"/>
                </a:lnTo>
                <a:lnTo>
                  <a:pt x="0" y="335"/>
                </a:lnTo>
                <a:close/>
              </a:path>
            </a:pathLst>
          </a:custGeom>
          <a:solidFill>
            <a:srgbClr val="F8960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7271322" y="6193490"/>
            <a:ext cx="921938" cy="664509"/>
          </a:xfrm>
          <a:custGeom>
            <a:avLst/>
            <a:gdLst>
              <a:gd name="T0" fmla="*/ 425 w 836"/>
              <a:gd name="T1" fmla="*/ 0 h 778"/>
              <a:gd name="T2" fmla="*/ 0 w 836"/>
              <a:gd name="T3" fmla="*/ 414 h 778"/>
              <a:gd name="T4" fmla="*/ 361 w 836"/>
              <a:gd name="T5" fmla="*/ 778 h 778"/>
              <a:gd name="T6" fmla="*/ 460 w 836"/>
              <a:gd name="T7" fmla="*/ 778 h 778"/>
              <a:gd name="T8" fmla="*/ 836 w 836"/>
              <a:gd name="T9" fmla="*/ 413 h 778"/>
              <a:gd name="T10" fmla="*/ 425 w 836"/>
              <a:gd name="T11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6" h="778">
                <a:moveTo>
                  <a:pt x="425" y="0"/>
                </a:moveTo>
                <a:lnTo>
                  <a:pt x="0" y="414"/>
                </a:lnTo>
                <a:lnTo>
                  <a:pt x="361" y="778"/>
                </a:lnTo>
                <a:lnTo>
                  <a:pt x="460" y="778"/>
                </a:lnTo>
                <a:lnTo>
                  <a:pt x="836" y="413"/>
                </a:lnTo>
                <a:lnTo>
                  <a:pt x="425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3"/>
          <p:cNvSpPr>
            <a:spLocks/>
          </p:cNvSpPr>
          <p:nvPr/>
        </p:nvSpPr>
        <p:spPr bwMode="auto">
          <a:xfrm>
            <a:off x="6858877" y="6547098"/>
            <a:ext cx="810555" cy="310901"/>
          </a:xfrm>
          <a:custGeom>
            <a:avLst/>
            <a:gdLst>
              <a:gd name="T0" fmla="*/ 0 w 735"/>
              <a:gd name="T1" fmla="*/ 364 h 364"/>
              <a:gd name="T2" fmla="*/ 735 w 735"/>
              <a:gd name="T3" fmla="*/ 364 h 364"/>
              <a:gd name="T4" fmla="*/ 374 w 735"/>
              <a:gd name="T5" fmla="*/ 0 h 364"/>
              <a:gd name="T6" fmla="*/ 0 w 735"/>
              <a:gd name="T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35" h="364">
                <a:moveTo>
                  <a:pt x="0" y="364"/>
                </a:moveTo>
                <a:lnTo>
                  <a:pt x="735" y="364"/>
                </a:lnTo>
                <a:lnTo>
                  <a:pt x="374" y="0"/>
                </a:lnTo>
                <a:lnTo>
                  <a:pt x="0" y="364"/>
                </a:lnTo>
                <a:close/>
              </a:path>
            </a:pathLst>
          </a:custGeom>
          <a:solidFill>
            <a:srgbClr val="CFE21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Freeform 14"/>
          <p:cNvSpPr>
            <a:spLocks/>
          </p:cNvSpPr>
          <p:nvPr/>
        </p:nvSpPr>
        <p:spPr bwMode="auto">
          <a:xfrm>
            <a:off x="10959073" y="6193490"/>
            <a:ext cx="1232926" cy="664509"/>
          </a:xfrm>
          <a:custGeom>
            <a:avLst/>
            <a:gdLst>
              <a:gd name="T0" fmla="*/ 342 w 1118"/>
              <a:gd name="T1" fmla="*/ 0 h 778"/>
              <a:gd name="T2" fmla="*/ 0 w 1118"/>
              <a:gd name="T3" fmla="*/ 333 h 778"/>
              <a:gd name="T4" fmla="*/ 442 w 1118"/>
              <a:gd name="T5" fmla="*/ 778 h 778"/>
              <a:gd name="T6" fmla="*/ 1118 w 1118"/>
              <a:gd name="T7" fmla="*/ 778 h 778"/>
              <a:gd name="T8" fmla="*/ 342 w 1118"/>
              <a:gd name="T9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8" h="778">
                <a:moveTo>
                  <a:pt x="342" y="0"/>
                </a:moveTo>
                <a:lnTo>
                  <a:pt x="0" y="333"/>
                </a:lnTo>
                <a:lnTo>
                  <a:pt x="442" y="778"/>
                </a:lnTo>
                <a:lnTo>
                  <a:pt x="1118" y="778"/>
                </a:lnTo>
                <a:lnTo>
                  <a:pt x="34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7" name="Freeform 15"/>
          <p:cNvSpPr>
            <a:spLocks/>
          </p:cNvSpPr>
          <p:nvPr/>
        </p:nvSpPr>
        <p:spPr bwMode="auto">
          <a:xfrm>
            <a:off x="8193260" y="5453818"/>
            <a:ext cx="2765813" cy="1404181"/>
          </a:xfrm>
          <a:custGeom>
            <a:avLst/>
            <a:gdLst>
              <a:gd name="T0" fmla="*/ 1313 w 2508"/>
              <a:gd name="T1" fmla="*/ 0 h 1644"/>
              <a:gd name="T2" fmla="*/ 0 w 2508"/>
              <a:gd name="T3" fmla="*/ 1279 h 1644"/>
              <a:gd name="T4" fmla="*/ 365 w 2508"/>
              <a:gd name="T5" fmla="*/ 1644 h 1644"/>
              <a:gd name="T6" fmla="*/ 2052 w 2508"/>
              <a:gd name="T7" fmla="*/ 1644 h 1644"/>
              <a:gd name="T8" fmla="*/ 2508 w 2508"/>
              <a:gd name="T9" fmla="*/ 1199 h 1644"/>
              <a:gd name="T10" fmla="*/ 1313 w 2508"/>
              <a:gd name="T11" fmla="*/ 0 h 1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08" h="1644">
                <a:moveTo>
                  <a:pt x="1313" y="0"/>
                </a:moveTo>
                <a:lnTo>
                  <a:pt x="0" y="1279"/>
                </a:lnTo>
                <a:lnTo>
                  <a:pt x="365" y="1644"/>
                </a:lnTo>
                <a:lnTo>
                  <a:pt x="2052" y="1644"/>
                </a:lnTo>
                <a:lnTo>
                  <a:pt x="2508" y="1199"/>
                </a:lnTo>
                <a:lnTo>
                  <a:pt x="13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16"/>
          <p:cNvSpPr>
            <a:spLocks/>
          </p:cNvSpPr>
          <p:nvPr/>
        </p:nvSpPr>
        <p:spPr bwMode="auto">
          <a:xfrm>
            <a:off x="7778609" y="6546244"/>
            <a:ext cx="817172" cy="311756"/>
          </a:xfrm>
          <a:custGeom>
            <a:avLst/>
            <a:gdLst>
              <a:gd name="T0" fmla="*/ 0 w 741"/>
              <a:gd name="T1" fmla="*/ 365 h 365"/>
              <a:gd name="T2" fmla="*/ 741 w 741"/>
              <a:gd name="T3" fmla="*/ 365 h 365"/>
              <a:gd name="T4" fmla="*/ 376 w 741"/>
              <a:gd name="T5" fmla="*/ 0 h 365"/>
              <a:gd name="T6" fmla="*/ 0 w 741"/>
              <a:gd name="T7" fmla="*/ 36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1" h="365">
                <a:moveTo>
                  <a:pt x="0" y="365"/>
                </a:moveTo>
                <a:lnTo>
                  <a:pt x="741" y="365"/>
                </a:lnTo>
                <a:lnTo>
                  <a:pt x="376" y="0"/>
                </a:lnTo>
                <a:lnTo>
                  <a:pt x="0" y="365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17"/>
          <p:cNvSpPr>
            <a:spLocks/>
          </p:cNvSpPr>
          <p:nvPr/>
        </p:nvSpPr>
        <p:spPr bwMode="auto">
          <a:xfrm>
            <a:off x="10456198" y="6477914"/>
            <a:ext cx="990311" cy="380086"/>
          </a:xfrm>
          <a:custGeom>
            <a:avLst/>
            <a:gdLst>
              <a:gd name="T0" fmla="*/ 0 w 898"/>
              <a:gd name="T1" fmla="*/ 445 h 445"/>
              <a:gd name="T2" fmla="*/ 898 w 898"/>
              <a:gd name="T3" fmla="*/ 445 h 445"/>
              <a:gd name="T4" fmla="*/ 456 w 898"/>
              <a:gd name="T5" fmla="*/ 0 h 445"/>
              <a:gd name="T6" fmla="*/ 0 w 898"/>
              <a:gd name="T7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98" h="445">
                <a:moveTo>
                  <a:pt x="0" y="445"/>
                </a:moveTo>
                <a:lnTo>
                  <a:pt x="898" y="445"/>
                </a:lnTo>
                <a:lnTo>
                  <a:pt x="456" y="0"/>
                </a:lnTo>
                <a:lnTo>
                  <a:pt x="0" y="445"/>
                </a:lnTo>
                <a:close/>
              </a:path>
            </a:pathLst>
          </a:custGeom>
          <a:solidFill>
            <a:srgbClr val="2A70E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92" name="组合 291"/>
          <p:cNvGrpSpPr/>
          <p:nvPr/>
        </p:nvGrpSpPr>
        <p:grpSpPr>
          <a:xfrm>
            <a:off x="3238496" y="2215762"/>
            <a:ext cx="5715000" cy="1155700"/>
            <a:chOff x="3238500" y="2919354"/>
            <a:chExt cx="5715000" cy="1155700"/>
          </a:xfrm>
        </p:grpSpPr>
        <p:sp>
          <p:nvSpPr>
            <p:cNvPr id="284" name="文本框 283"/>
            <p:cNvSpPr txBox="1"/>
            <p:nvPr/>
          </p:nvSpPr>
          <p:spPr>
            <a:xfrm>
              <a:off x="5061759" y="3101050"/>
              <a:ext cx="1877437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400" dirty="0">
                  <a:solidFill>
                    <a:schemeClr val="bg1"/>
                  </a:solidFill>
                  <a:latin typeface="方正兰亭纤黑_GBK" panose="02000000000000000000" pitchFamily="2" charset="-122"/>
                  <a:ea typeface="方正兰亭纤黑_GBK" panose="02000000000000000000" pitchFamily="2" charset="-122"/>
                </a:rPr>
                <a:t>效果图</a:t>
              </a:r>
            </a:p>
          </p:txBody>
        </p:sp>
        <p:grpSp>
          <p:nvGrpSpPr>
            <p:cNvPr id="291" name="组合 290"/>
            <p:cNvGrpSpPr/>
            <p:nvPr/>
          </p:nvGrpSpPr>
          <p:grpSpPr>
            <a:xfrm>
              <a:off x="3238500" y="2919354"/>
              <a:ext cx="5715000" cy="1155700"/>
              <a:chOff x="3200400" y="2919354"/>
              <a:chExt cx="5715000" cy="1155700"/>
            </a:xfrm>
          </p:grpSpPr>
          <p:cxnSp>
            <p:nvCxnSpPr>
              <p:cNvPr id="289" name="直接连接符 288"/>
              <p:cNvCxnSpPr/>
              <p:nvPr/>
            </p:nvCxnSpPr>
            <p:spPr>
              <a:xfrm>
                <a:off x="3200400" y="29193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直接连接符 289"/>
              <p:cNvCxnSpPr/>
              <p:nvPr/>
            </p:nvCxnSpPr>
            <p:spPr>
              <a:xfrm>
                <a:off x="3200400" y="40750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0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12612411" y="64511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27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000">
        <p:fade/>
      </p:transition>
    </mc:Choice>
    <mc:Fallback xmlns="">
      <p:transition spd="med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accel="1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任意多边形 113"/>
          <p:cNvSpPr>
            <a:spLocks/>
          </p:cNvSpPr>
          <p:nvPr/>
        </p:nvSpPr>
        <p:spPr bwMode="auto">
          <a:xfrm rot="10800000">
            <a:off x="5319785" y="-2035"/>
            <a:ext cx="1799359" cy="631385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3" name="任意多边形 112"/>
          <p:cNvSpPr>
            <a:spLocks/>
          </p:cNvSpPr>
          <p:nvPr/>
        </p:nvSpPr>
        <p:spPr bwMode="auto">
          <a:xfrm rot="10800000">
            <a:off x="2875644" y="-1169"/>
            <a:ext cx="4243502" cy="1279818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2" name="任意多边形 111"/>
          <p:cNvSpPr>
            <a:spLocks/>
          </p:cNvSpPr>
          <p:nvPr/>
        </p:nvSpPr>
        <p:spPr bwMode="auto">
          <a:xfrm rot="10800000">
            <a:off x="6013615" y="-10462"/>
            <a:ext cx="3094528" cy="1279626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4063DD3-3B12-0D45-82C1-DA82F2B644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274" y="-1"/>
            <a:ext cx="9386290" cy="701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1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4" grpId="0" animBg="1"/>
          <p:bldP spid="113" grpId="0" animBg="1"/>
          <p:bldP spid="11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4" grpId="0" animBg="1"/>
          <p:bldP spid="113" grpId="0" animBg="1"/>
          <p:bldP spid="112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任意多边形 113"/>
          <p:cNvSpPr>
            <a:spLocks/>
          </p:cNvSpPr>
          <p:nvPr/>
        </p:nvSpPr>
        <p:spPr bwMode="auto">
          <a:xfrm rot="10800000">
            <a:off x="5319785" y="-2035"/>
            <a:ext cx="1799359" cy="631385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3" name="任意多边形 112"/>
          <p:cNvSpPr>
            <a:spLocks/>
          </p:cNvSpPr>
          <p:nvPr/>
        </p:nvSpPr>
        <p:spPr bwMode="auto">
          <a:xfrm rot="10800000">
            <a:off x="2875644" y="-1169"/>
            <a:ext cx="4243502" cy="1279818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12" name="任意多边形 111"/>
          <p:cNvSpPr>
            <a:spLocks/>
          </p:cNvSpPr>
          <p:nvPr/>
        </p:nvSpPr>
        <p:spPr bwMode="auto">
          <a:xfrm rot="10800000">
            <a:off x="6013615" y="-10462"/>
            <a:ext cx="3094528" cy="1279626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7A963CC-68D6-7748-9CA9-039303AA02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929" y="0"/>
            <a:ext cx="91261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4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0">
        <p:fade/>
      </p:transition>
    </mc:Choice>
    <mc:Fallback xmlns="">
      <p:transition spd="med" advTm="10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4" grpId="0" animBg="1"/>
          <p:bldP spid="113" grpId="0" animBg="1"/>
          <p:bldP spid="11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4" grpId="0" animBg="1"/>
          <p:bldP spid="113" grpId="0" animBg="1"/>
          <p:bldP spid="112" grpId="0" animBg="1"/>
        </p:bldLst>
      </p:timing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1706</TotalTime>
  <Words>16</Words>
  <Application>Microsoft Macintosh PowerPoint</Application>
  <PresentationFormat>宽屏</PresentationFormat>
  <Paragraphs>11</Paragraphs>
  <Slides>10</Slides>
  <Notes>7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等线</vt:lpstr>
      <vt:lpstr>方正中等线繁体</vt:lpstr>
      <vt:lpstr>Calibri</vt:lpstr>
      <vt:lpstr>方正兰亭纤黑_GBK</vt:lpstr>
      <vt:lpstr>微软雅黑</vt:lpstr>
      <vt:lpstr>Arial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PPT_幻雨</dc:creator>
  <cp:lastModifiedBy>倪悦琳</cp:lastModifiedBy>
  <cp:revision>80</cp:revision>
  <dcterms:created xsi:type="dcterms:W3CDTF">2016-03-05T12:14:32Z</dcterms:created>
  <dcterms:modified xsi:type="dcterms:W3CDTF">2020-12-12T11:22:12Z</dcterms:modified>
</cp:coreProperties>
</file>

<file path=docProps/thumbnail.jpeg>
</file>